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59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2" r:id="rId21"/>
    <p:sldId id="283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66860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932591" y="548680"/>
            <a:ext cx="3494775" cy="632048"/>
          </a:xfrm>
          <a:prstGeom prst="wedgeRoundRectCallout">
            <a:avLst>
              <a:gd name="adj1" fmla="val 28087"/>
              <a:gd name="adj2" fmla="val 16704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900" dirty="0">
                <a:solidFill>
                  <a:schemeClr val="tx1"/>
                </a:solidFill>
              </a:rPr>
              <a:t>Session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Accept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stack</a:t>
            </a:r>
            <a:r>
              <a:rPr lang="ko-KR" altLang="en-US" sz="9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900" dirty="0" smtClean="0">
                <a:solidFill>
                  <a:schemeClr val="tx1"/>
                </a:solidFill>
              </a:rPr>
              <a:t>할당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627801" y="1749905"/>
            <a:ext cx="1904640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804248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731669" y="2242003"/>
            <a:ext cx="864667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341126" y="764704"/>
            <a:ext cx="340733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정적 배열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Blank Session Index </a:t>
            </a:r>
            <a:r>
              <a:rPr lang="en-US" altLang="ko-KR" sz="900" dirty="0" smtClean="0">
                <a:solidFill>
                  <a:schemeClr val="tx1"/>
                </a:solidFill>
              </a:rPr>
              <a:t>Stack] </a:t>
            </a:r>
            <a:r>
              <a:rPr lang="ko-KR" altLang="en-US" sz="9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900" dirty="0" smtClean="0">
                <a:solidFill>
                  <a:schemeClr val="tx1"/>
                </a:solidFill>
              </a:rPr>
              <a:t>Session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Index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736099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5687"/>
              <a:gd name="adj2" fmla="val 1226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7164288" y="2819496"/>
            <a:ext cx="0" cy="790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93763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307309" y="2315440"/>
            <a:ext cx="32049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965" y="220578"/>
            <a:ext cx="356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2924944"/>
            <a:ext cx="5112568" cy="16561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413649"/>
            <a:ext cx="4680520" cy="102346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3053608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687640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5179979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816304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710688"/>
            <a:ext cx="5112568" cy="207023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251508"/>
            <a:ext cx="4680520" cy="139062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839354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230427" y="798410"/>
            <a:ext cx="2138023" cy="346108"/>
          </a:xfrm>
          <a:prstGeom prst="wedgeRoundRectCallout">
            <a:avLst>
              <a:gd name="adj1" fmla="val 40667"/>
              <a:gd name="adj2" fmla="val 794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900" dirty="0" smtClean="0">
                <a:solidFill>
                  <a:schemeClr val="tx1"/>
                </a:solidFill>
              </a:rPr>
              <a:t>socket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748922" y="257776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82018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935250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456893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063914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구조의 채팅서버를 사용했으며</a:t>
            </a:r>
            <a:r>
              <a:rPr lang="en-US" altLang="ko-KR" sz="1000" b="1" dirty="0" smtClean="0"/>
              <a:t>, 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657099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140814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742634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73335"/>
            <a:ext cx="301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9832" y="73335"/>
            <a:ext cx="386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80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HTTP </a:t>
            </a:r>
            <a:r>
              <a:rPr lang="ko-KR" altLang="en-US" sz="2000" b="1" dirty="0" smtClean="0"/>
              <a:t>라이브러</a:t>
            </a:r>
            <a:r>
              <a:rPr lang="ko-KR" altLang="en-US" sz="2000" b="1" dirty="0"/>
              <a:t>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45344"/>
            <a:ext cx="5112568" cy="11877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329059"/>
            <a:ext cx="4680520" cy="5866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930880"/>
            <a:ext cx="4507626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IP </a:t>
            </a:r>
            <a:r>
              <a:rPr lang="en-US" altLang="ko-KR" sz="1000" dirty="0" smtClean="0"/>
              <a:t>/ Domain</a:t>
            </a:r>
            <a:r>
              <a:rPr lang="ko-KR" altLang="en-US" sz="1000" dirty="0" smtClean="0"/>
              <a:t>을 이용한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통신용 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웹통신</a:t>
            </a:r>
            <a:r>
              <a:rPr lang="ko-KR" altLang="en-US" sz="1000" dirty="0" smtClean="0"/>
              <a:t> 구조 </a:t>
            </a:r>
            <a:r>
              <a:rPr lang="en-US" altLang="ko-KR" sz="1000" dirty="0" smtClean="0"/>
              <a:t>(Connect -&gt; Send -&gt;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-&gt; Disconnect)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HTTP </a:t>
            </a:r>
            <a:r>
              <a:rPr lang="ko-KR" altLang="en-US" sz="1000" dirty="0"/>
              <a:t>통신을 </a:t>
            </a:r>
            <a:r>
              <a:rPr lang="ko-KR" altLang="en-US" sz="1000" dirty="0" smtClean="0"/>
              <a:t>위한 도구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4288" y="2114805"/>
            <a:ext cx="5112568" cy="150244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174" y="2598520"/>
            <a:ext cx="4680520" cy="8944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173" y="2200341"/>
            <a:ext cx="467220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웹 통신 자체는</a:t>
            </a:r>
            <a:r>
              <a:rPr lang="en-US" altLang="ko-KR" sz="1000" dirty="0" smtClean="0"/>
              <a:t>, Block</a:t>
            </a:r>
            <a:r>
              <a:rPr lang="ko-KR" altLang="en-US" sz="1000" dirty="0" smtClean="0"/>
              <a:t>으로 작동할 수 밖에 없다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웹 통신 담당 </a:t>
            </a:r>
            <a:r>
              <a:rPr lang="ko-KR" altLang="en-US" sz="1000" dirty="0" err="1" smtClean="0"/>
              <a:t>스레드를</a:t>
            </a:r>
            <a:r>
              <a:rPr lang="ko-KR" altLang="en-US" sz="1000" dirty="0" smtClean="0"/>
              <a:t> 따로 둠으로써 웹 통신 작업을 </a:t>
            </a:r>
            <a:r>
              <a:rPr lang="ko-KR" altLang="en-US" sz="1000" dirty="0" err="1" smtClean="0"/>
              <a:t>비동기처럼</a:t>
            </a:r>
            <a:r>
              <a:rPr lang="ko-KR" altLang="en-US" sz="1000" dirty="0" smtClean="0"/>
              <a:t>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생산자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소비자 모델</a:t>
            </a:r>
            <a:r>
              <a:rPr lang="en-US" altLang="ko-KR" sz="1000" b="1" dirty="0" smtClean="0"/>
              <a:t>)</a:t>
            </a:r>
          </a:p>
          <a:p>
            <a:endParaRPr lang="en-US" altLang="ko-KR" sz="500" b="1" dirty="0"/>
          </a:p>
          <a:p>
            <a:r>
              <a:rPr lang="ko-KR" altLang="en-US" sz="1000" dirty="0" smtClean="0"/>
              <a:t>해당 라이브러리는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소비자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웹 통신을 사용할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973" y="36892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6859" y="41815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6859" y="38179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서버의 </a:t>
            </a:r>
            <a:r>
              <a:rPr lang="en-US" altLang="ko-KR" sz="1000" dirty="0" smtClean="0"/>
              <a:t>HTTP Read Thread , HTTP Write Thread</a:t>
            </a:r>
          </a:p>
        </p:txBody>
      </p:sp>
    </p:spTree>
    <p:extLst>
      <p:ext uri="{BB962C8B-B14F-4D97-AF65-F5344CB8AC3E}">
        <p14:creationId xmlns:p14="http://schemas.microsoft.com/office/powerpoint/2010/main" val="366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92586"/>
            <a:ext cx="475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라이브러리 </a:t>
            </a:r>
            <a:r>
              <a:rPr lang="en-US" altLang="ko-KR" sz="2000" b="1" dirty="0"/>
              <a:t>– HTTP </a:t>
            </a:r>
            <a:r>
              <a:rPr lang="ko-KR" altLang="en-US" sz="2000" b="1" dirty="0" smtClean="0"/>
              <a:t>라이브러리 사용 예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1052736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044" y="1052736"/>
            <a:ext cx="3240360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8874" y="1127504"/>
            <a:ext cx="1824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r>
              <a:rPr lang="en-US" altLang="ko-KR" sz="1500" b="1" dirty="0" err="1" smtClean="0"/>
              <a:t>Auth_Update</a:t>
            </a:r>
            <a:endParaRPr lang="en-US" altLang="ko-KR" sz="1500" b="1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생산자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48" name="원통 47"/>
          <p:cNvSpPr/>
          <p:nvPr/>
        </p:nvSpPr>
        <p:spPr>
          <a:xfrm>
            <a:off x="3837277" y="1887803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6839" y="2954174"/>
            <a:ext cx="1571340" cy="562596"/>
          </a:xfrm>
          <a:prstGeom prst="roundRect">
            <a:avLst>
              <a:gd name="adj" fmla="val 88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6839" y="2962800"/>
            <a:ext cx="163051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smtClean="0"/>
              <a:t>HTTP </a:t>
            </a:r>
            <a:r>
              <a:rPr lang="ko-KR" altLang="en-US" sz="1000" b="1" dirty="0" smtClean="0"/>
              <a:t>라이브러리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000" dirty="0" smtClean="0"/>
              <a:t>HTTP </a:t>
            </a:r>
            <a:r>
              <a:rPr lang="ko-KR" altLang="en-US" sz="1000" dirty="0" smtClean="0"/>
              <a:t>데이터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/Send</a:t>
            </a:r>
            <a:endParaRPr lang="en-US" altLang="ko-KR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652120" y="1149139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HTTP Read Thread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소비자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55" name="원통 54"/>
          <p:cNvSpPr/>
          <p:nvPr/>
        </p:nvSpPr>
        <p:spPr>
          <a:xfrm>
            <a:off x="3826381" y="2899308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완료된 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1731009" y="2455956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6906" y="213509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요</a:t>
            </a:r>
            <a:r>
              <a:rPr lang="ko-KR" altLang="en-US" sz="900" b="1" dirty="0">
                <a:solidFill>
                  <a:schemeClr val="tx1"/>
                </a:solidFill>
              </a:rPr>
              <a:t>청</a:t>
            </a:r>
          </a:p>
        </p:txBody>
      </p:sp>
      <p:cxnSp>
        <p:nvCxnSpPr>
          <p:cNvPr id="59" name="직선 화살표 연결선 58"/>
          <p:cNvCxnSpPr>
            <a:stCxn id="58" idx="3"/>
            <a:endCxn id="48" idx="2"/>
          </p:cNvCxnSpPr>
          <p:nvPr/>
        </p:nvCxnSpPr>
        <p:spPr>
          <a:xfrm>
            <a:off x="2633463" y="2256639"/>
            <a:ext cx="1203814" cy="1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368817" y="213585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시작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5400000">
            <a:off x="6774868" y="3699044"/>
            <a:ext cx="55340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48292" y="429309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>
            <a:stCxn id="78" idx="1"/>
            <a:endCxn id="55" idx="4"/>
          </p:cNvCxnSpPr>
          <p:nvPr/>
        </p:nvCxnSpPr>
        <p:spPr>
          <a:xfrm rot="10800000">
            <a:off x="4926826" y="3270052"/>
            <a:ext cx="1421466" cy="1145735"/>
          </a:xfrm>
          <a:prstGeom prst="bentConnector3">
            <a:avLst>
              <a:gd name="adj1" fmla="val 584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187508" y="292842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…..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로직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731009" y="3343437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47745" y="384291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 체크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55" idx="2"/>
            <a:endCxn id="85" idx="3"/>
          </p:cNvCxnSpPr>
          <p:nvPr/>
        </p:nvCxnSpPr>
        <p:spPr>
          <a:xfrm rot="10800000" flipV="1">
            <a:off x="2554303" y="3270051"/>
            <a:ext cx="1272079" cy="694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8" idx="4"/>
            <a:endCxn id="60" idx="1"/>
          </p:cNvCxnSpPr>
          <p:nvPr/>
        </p:nvCxnSpPr>
        <p:spPr>
          <a:xfrm>
            <a:off x="4937722" y="2258546"/>
            <a:ext cx="14310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화살표 95"/>
          <p:cNvSpPr/>
          <p:nvPr/>
        </p:nvSpPr>
        <p:spPr>
          <a:xfrm rot="5400000">
            <a:off x="6783467" y="2525634"/>
            <a:ext cx="458912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7704348" y="2540955"/>
            <a:ext cx="936104" cy="316024"/>
          </a:xfrm>
          <a:prstGeom prst="wedgeRoundRectCallout">
            <a:avLst>
              <a:gd name="adj1" fmla="val -42864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Block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449133" y="2599935"/>
            <a:ext cx="1482418" cy="316024"/>
          </a:xfrm>
          <a:prstGeom prst="wedgeRoundRectCallout">
            <a:avLst>
              <a:gd name="adj1" fmla="val -44409"/>
              <a:gd name="adj2" fmla="val 960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소비자에게 일을 전담시킨 후 다른 일을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프로파일링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4"/>
            <a:ext cx="5112568" cy="122428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3200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마이크로 세컨드 단위로 성능을 측정하는 </a:t>
            </a:r>
            <a:r>
              <a:rPr lang="ko-KR" altLang="en-US" sz="1000" dirty="0" err="1" smtClean="0"/>
              <a:t>프로파일러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TLS(Thread Local </a:t>
            </a:r>
            <a:r>
              <a:rPr lang="en-US" altLang="ko-KR" sz="1000" dirty="0" err="1" smtClean="0"/>
              <a:t>Storasge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결과를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로 저장하거나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콘솔 화면에 출력할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3526" y="2110274"/>
            <a:ext cx="8430519" cy="4455573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3039" y="2115604"/>
            <a:ext cx="4582735" cy="3693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 예</a:t>
            </a:r>
            <a:endParaRPr lang="en-US" altLang="ko-KR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3" y="4206332"/>
            <a:ext cx="4259367" cy="22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사각형 설명선 36"/>
          <p:cNvSpPr/>
          <p:nvPr/>
        </p:nvSpPr>
        <p:spPr>
          <a:xfrm>
            <a:off x="4910539" y="5920350"/>
            <a:ext cx="853011" cy="368188"/>
          </a:xfrm>
          <a:prstGeom prst="wedgeRoundRectCallout">
            <a:avLst>
              <a:gd name="adj1" fmla="val -87688"/>
              <a:gd name="adj2" fmla="val -2598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2516742"/>
            <a:ext cx="3401565" cy="984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18246" y="2940295"/>
            <a:ext cx="3286591" cy="43279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118246" y="2542116"/>
            <a:ext cx="314257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테스트 상황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가 각각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printf</a:t>
            </a:r>
            <a:r>
              <a:rPr lang="en-US" altLang="ko-KR" sz="1000" dirty="0" smtClean="0"/>
              <a:t>()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cout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만회 호출하는 상황</a:t>
            </a:r>
            <a:endParaRPr lang="en-US" altLang="ko-KR" sz="10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3" y="2521194"/>
            <a:ext cx="4259367" cy="159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4910539" y="3838144"/>
            <a:ext cx="1297740" cy="368188"/>
          </a:xfrm>
          <a:prstGeom prst="wedgeRoundRectCallout">
            <a:avLst>
              <a:gd name="adj1" fmla="val -65971"/>
              <a:gd name="adj2" fmla="val -194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로 결과 저장</a:t>
            </a:r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14459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03307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46068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8666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11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42874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83327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9218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894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817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6181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92586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6482" y="2937989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5576" y="2865070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0927" y="2912111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24" name="원통 23"/>
          <p:cNvSpPr/>
          <p:nvPr/>
        </p:nvSpPr>
        <p:spPr>
          <a:xfrm>
            <a:off x="1093840" y="3206172"/>
            <a:ext cx="881025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(Chuck </a:t>
            </a:r>
            <a:r>
              <a:rPr lang="ko-KR" altLang="en-US" sz="700" dirty="0" smtClean="0">
                <a:solidFill>
                  <a:schemeClr val="tx1"/>
                </a:solidFill>
              </a:rPr>
              <a:t>보관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35896" y="1075498"/>
            <a:ext cx="4877241" cy="472976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8448" y="1124744"/>
            <a:ext cx="1846918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 smtClean="0"/>
              <a:t>CMemoryPoolTLS</a:t>
            </a:r>
            <a:r>
              <a:rPr lang="en-US" altLang="ko-KR" sz="1000" b="1" dirty="0" smtClean="0"/>
              <a:t> &lt;DATA&gt;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TLS)</a:t>
            </a:r>
            <a:endParaRPr lang="en-US" altLang="ko-KR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08754" y="1611548"/>
            <a:ext cx="1422942" cy="94887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27913" y="1619372"/>
            <a:ext cx="798587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800" dirty="0" err="1" smtClean="0"/>
              <a:t>stChuck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노드의</a:t>
            </a:r>
            <a:r>
              <a:rPr lang="ko-KR" altLang="en-US" sz="800" dirty="0" smtClean="0"/>
              <a:t> 집합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33337" y="2066587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55146" y="2010841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Node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33230" y="4728368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Alloc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2473" y="4060707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4967437" y="5270127"/>
            <a:ext cx="2819936" cy="350193"/>
          </a:xfrm>
          <a:prstGeom prst="wedgeRoundRectCallout">
            <a:avLst>
              <a:gd name="adj1" fmla="val -35538"/>
              <a:gd name="adj2" fmla="val -136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Chuck</a:t>
            </a:r>
            <a:r>
              <a:rPr lang="ko-KR" altLang="en-US" sz="9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9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4" name="꺾인 연결선 33"/>
          <p:cNvCxnSpPr>
            <a:endCxn id="31" idx="1"/>
          </p:cNvCxnSpPr>
          <p:nvPr/>
        </p:nvCxnSpPr>
        <p:spPr>
          <a:xfrm>
            <a:off x="2377256" y="3933056"/>
            <a:ext cx="1555974" cy="932905"/>
          </a:xfrm>
          <a:prstGeom prst="bentConnector3">
            <a:avLst>
              <a:gd name="adj1" fmla="val 4223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4" idx="3"/>
            <a:endCxn id="32" idx="1"/>
          </p:cNvCxnSpPr>
          <p:nvPr/>
        </p:nvCxnSpPr>
        <p:spPr>
          <a:xfrm>
            <a:off x="2377256" y="3524683"/>
            <a:ext cx="1545217" cy="6736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4" idx="3"/>
          </p:cNvCxnSpPr>
          <p:nvPr/>
        </p:nvCxnSpPr>
        <p:spPr>
          <a:xfrm rot="5400000" flipH="1">
            <a:off x="2565243" y="2812302"/>
            <a:ext cx="1160363" cy="3222143"/>
          </a:xfrm>
          <a:prstGeom prst="bentConnector3">
            <a:avLst>
              <a:gd name="adj1" fmla="val -197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056379" y="3328687"/>
            <a:ext cx="1685659" cy="391987"/>
          </a:xfrm>
          <a:prstGeom prst="wedgeRoundRectCallout">
            <a:avLst>
              <a:gd name="adj1" fmla="val -30409"/>
              <a:gd name="adj2" fmla="val 14592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ko-KR" altLang="en-US" sz="900" dirty="0" smtClean="0">
                <a:solidFill>
                  <a:schemeClr val="tx1"/>
                </a:solidFill>
              </a:rPr>
              <a:t>반환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707904" y="2774615"/>
            <a:ext cx="2264776" cy="375389"/>
          </a:xfrm>
          <a:prstGeom prst="wedgeRoundRectCallout">
            <a:avLst>
              <a:gd name="adj1" fmla="val -36153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900" dirty="0" smtClean="0">
                <a:solidFill>
                  <a:schemeClr val="tx1"/>
                </a:solidFill>
              </a:rPr>
              <a:t>N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</a:t>
            </a:r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6745293" y="1739301"/>
            <a:ext cx="881025" cy="687216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185805" y="1202546"/>
            <a:ext cx="1672517" cy="346108"/>
          </a:xfrm>
          <a:prstGeom prst="wedgeRoundRectCallout">
            <a:avLst>
              <a:gd name="adj1" fmla="val -40620"/>
              <a:gd name="adj2" fmla="val 1361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Chunk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메모리풀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32" idx="3"/>
            <a:endCxn id="39" idx="3"/>
          </p:cNvCxnSpPr>
          <p:nvPr/>
        </p:nvCxnSpPr>
        <p:spPr>
          <a:xfrm flipV="1">
            <a:off x="5569005" y="2426517"/>
            <a:ext cx="1616801" cy="177178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31" idx="3"/>
          </p:cNvCxnSpPr>
          <p:nvPr/>
        </p:nvCxnSpPr>
        <p:spPr>
          <a:xfrm rot="5400000">
            <a:off x="5296320" y="2709959"/>
            <a:ext cx="2439445" cy="18725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7" idx="3"/>
            <a:endCxn id="39" idx="2"/>
          </p:cNvCxnSpPr>
          <p:nvPr/>
        </p:nvCxnSpPr>
        <p:spPr>
          <a:xfrm flipV="1">
            <a:off x="5331696" y="2082909"/>
            <a:ext cx="1413597" cy="3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49456"/>
            <a:ext cx="396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205718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70291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기반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59962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87575"/>
            <a:ext cx="4680520" cy="101254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13552"/>
            <a:ext cx="4582736" cy="167735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50</a:t>
            </a:r>
            <a:r>
              <a:rPr lang="ko-KR" altLang="en-US" sz="1000" dirty="0"/>
              <a:t>개가 각각 </a:t>
            </a:r>
            <a:r>
              <a:rPr lang="en-US" altLang="ko-KR" sz="1000" dirty="0"/>
              <a:t>100</a:t>
            </a:r>
            <a:r>
              <a:rPr lang="ko-KR" altLang="en-US" sz="1000" dirty="0"/>
              <a:t>만개의 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5000</a:t>
            </a:r>
            <a:r>
              <a:rPr lang="ko-KR" altLang="en-US" sz="1000" dirty="0"/>
              <a:t>만개의 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endParaRPr lang="en-US" altLang="ko-KR" sz="1000" dirty="0" smtClean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LockFree</a:t>
            </a:r>
            <a:r>
              <a:rPr lang="en-US" altLang="ko-KR" sz="1000" dirty="0"/>
              <a:t>-Queue</a:t>
            </a:r>
            <a:r>
              <a:rPr lang="ko-KR" altLang="en-US" sz="1000" dirty="0"/>
              <a:t>의 </a:t>
            </a:r>
            <a:r>
              <a:rPr lang="en-US" altLang="ko-KR" sz="1000" dirty="0" err="1" smtClean="0"/>
              <a:t>Dequeue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2.3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빠름</a:t>
            </a:r>
            <a:r>
              <a:rPr lang="en-US" altLang="ko-KR" sz="1000" b="1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1" y="3472130"/>
            <a:ext cx="4454700" cy="100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93622" y="3772835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2" y="4537687"/>
            <a:ext cx="4454700" cy="105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277632" y="4900172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767508"/>
            <a:ext cx="5112568" cy="82984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6217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741630"/>
            <a:ext cx="4806493" cy="75402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5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939674" y="3127010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979462" y="4445737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58107" y="3425994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332656"/>
            <a:ext cx="4336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라이브러리 </a:t>
            </a:r>
            <a:r>
              <a:rPr lang="en-US" altLang="ko-KR" sz="2000" b="1" dirty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/>
              <a:t>-</a:t>
            </a:r>
            <a:r>
              <a:rPr lang="en-US" altLang="ko-KR" sz="2000" b="1" dirty="0" smtClean="0"/>
              <a:t>Queue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717" y="3131251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7437" y="3049706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2788" y="3096747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69131" y="1268760"/>
            <a:ext cx="4877241" cy="424847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73745" y="1318006"/>
            <a:ext cx="1782797" cy="24619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 smtClean="0"/>
              <a:t>CLockFreeQueue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&lt;DATA</a:t>
            </a:r>
            <a:r>
              <a:rPr lang="en-US" altLang="ko-KR" sz="1000" b="1" dirty="0" smtClean="0"/>
              <a:t>&gt;</a:t>
            </a:r>
            <a:endParaRPr lang="en-US" altLang="ko-KR" sz="1000" b="1" dirty="0"/>
          </a:p>
        </p:txBody>
      </p:sp>
      <p:sp>
        <p:nvSpPr>
          <p:cNvPr id="49" name="원통 48"/>
          <p:cNvSpPr/>
          <p:nvPr/>
        </p:nvSpPr>
        <p:spPr>
          <a:xfrm>
            <a:off x="6465475" y="1922086"/>
            <a:ext cx="1008112" cy="62087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구조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570903" y="1793068"/>
            <a:ext cx="1413530" cy="700039"/>
            <a:chOff x="6984926" y="4154627"/>
            <a:chExt cx="2448272" cy="127403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data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LONG64 count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6809" y="4169141"/>
              <a:ext cx="838933" cy="42005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</a:t>
              </a:r>
              <a:endParaRPr lang="en-US" altLang="ko-KR" sz="900" b="1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94870" y="2677416"/>
            <a:ext cx="1892050" cy="3411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594871" y="4941168"/>
            <a:ext cx="189205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13147" y="3578977"/>
            <a:ext cx="2055495" cy="763175"/>
            <a:chOff x="7042144" y="4145613"/>
            <a:chExt cx="2773582" cy="1007820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7042144" y="4145613"/>
              <a:ext cx="2773582" cy="1007820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43495" y="4170689"/>
              <a:ext cx="686344" cy="230804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 list</a:t>
              </a:r>
              <a:endParaRPr lang="en-US" altLang="ko-KR" sz="900" b="1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696434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62" name="직선 화살표 연결선 61"/>
          <p:cNvCxnSpPr>
            <a:stCxn id="60" idx="3"/>
            <a:endCxn id="68" idx="1"/>
          </p:cNvCxnSpPr>
          <p:nvPr/>
        </p:nvCxnSpPr>
        <p:spPr>
          <a:xfrm>
            <a:off x="4088799" y="4000078"/>
            <a:ext cx="23792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4" idx="2"/>
          </p:cNvCxnSpPr>
          <p:nvPr/>
        </p:nvCxnSpPr>
        <p:spPr>
          <a:xfrm>
            <a:off x="4540895" y="3018606"/>
            <a:ext cx="0" cy="5603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3"/>
            <a:endCxn id="49" idx="4"/>
          </p:cNvCxnSpPr>
          <p:nvPr/>
        </p:nvCxnSpPr>
        <p:spPr>
          <a:xfrm flipV="1">
            <a:off x="5486921" y="2232525"/>
            <a:ext cx="1986666" cy="2852659"/>
          </a:xfrm>
          <a:prstGeom prst="bentConnector3">
            <a:avLst>
              <a:gd name="adj1" fmla="val 11150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326722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4926789" y="3838096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70" name="직선 화살표 연결선 69"/>
          <p:cNvCxnSpPr>
            <a:stCxn id="68" idx="3"/>
            <a:endCxn id="69" idx="1"/>
          </p:cNvCxnSpPr>
          <p:nvPr/>
        </p:nvCxnSpPr>
        <p:spPr>
          <a:xfrm>
            <a:off x="4719087" y="4000078"/>
            <a:ext cx="2077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55" idx="0"/>
          </p:cNvCxnSpPr>
          <p:nvPr/>
        </p:nvCxnSpPr>
        <p:spPr>
          <a:xfrm>
            <a:off x="4540895" y="4342152"/>
            <a:ext cx="1" cy="599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9" idx="3"/>
            <a:endCxn id="54" idx="3"/>
          </p:cNvCxnSpPr>
          <p:nvPr/>
        </p:nvCxnSpPr>
        <p:spPr>
          <a:xfrm rot="5400000">
            <a:off x="6075702" y="1954182"/>
            <a:ext cx="305048" cy="148261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1" idx="3"/>
            <a:endCxn id="54" idx="1"/>
          </p:cNvCxnSpPr>
          <p:nvPr/>
        </p:nvCxnSpPr>
        <p:spPr>
          <a:xfrm flipV="1">
            <a:off x="2110491" y="2848011"/>
            <a:ext cx="1484379" cy="8699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55" idx="1"/>
          </p:cNvCxnSpPr>
          <p:nvPr/>
        </p:nvCxnSpPr>
        <p:spPr>
          <a:xfrm>
            <a:off x="2110491" y="4000078"/>
            <a:ext cx="1484380" cy="10851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사각형 설명선 90"/>
          <p:cNvSpPr/>
          <p:nvPr/>
        </p:nvSpPr>
        <p:spPr>
          <a:xfrm>
            <a:off x="5753335" y="3521950"/>
            <a:ext cx="1685659" cy="391987"/>
          </a:xfrm>
          <a:prstGeom prst="wedgeRoundRectCallout">
            <a:avLst>
              <a:gd name="adj1" fmla="val -63161"/>
              <a:gd name="adj2" fmla="val 270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내부 리스트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6630757" y="1503223"/>
            <a:ext cx="1685659" cy="286717"/>
          </a:xfrm>
          <a:prstGeom prst="wedgeRoundRectCallout">
            <a:avLst>
              <a:gd name="adj1" fmla="val -26826"/>
              <a:gd name="adj2" fmla="val 1119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매모리</a:t>
            </a:r>
            <a:r>
              <a:rPr lang="ko-KR" altLang="en-US" sz="900" dirty="0" smtClean="0">
                <a:solidFill>
                  <a:schemeClr val="tx1"/>
                </a:solidFill>
              </a:rPr>
              <a:t> 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5102529" y="1752400"/>
            <a:ext cx="1292960" cy="286717"/>
          </a:xfrm>
          <a:prstGeom prst="wedgeRoundRectCallout">
            <a:avLst>
              <a:gd name="adj1" fmla="val -61470"/>
              <a:gd name="adj2" fmla="val 247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유니크 카운트 사용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32646" y="3140462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937939" y="446771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endCxn id="49" idx="2"/>
          </p:cNvCxnSpPr>
          <p:nvPr/>
        </p:nvCxnSpPr>
        <p:spPr>
          <a:xfrm>
            <a:off x="4984433" y="2143088"/>
            <a:ext cx="1481042" cy="894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사각형 설명선 72"/>
          <p:cNvSpPr/>
          <p:nvPr/>
        </p:nvSpPr>
        <p:spPr>
          <a:xfrm>
            <a:off x="360187" y="276617"/>
            <a:ext cx="1997784" cy="296527"/>
          </a:xfrm>
          <a:prstGeom prst="wedgeRoundRectCallout">
            <a:avLst>
              <a:gd name="adj1" fmla="val -1440"/>
              <a:gd name="adj2" fmla="val 11552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rgbClr val="FF0000"/>
                </a:solidFill>
              </a:rPr>
              <a:t>Sharding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DB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의 자세한 내용은 다음 페이지 참조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79577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>
                <a:solidFill>
                  <a:schemeClr val="tx1"/>
                </a:solidFill>
              </a:rPr>
              <a:t>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48419" y="1872015"/>
            <a:ext cx="5112568" cy="94020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305" y="2398860"/>
            <a:ext cx="4680520" cy="31340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9305" y="2000680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제작 목적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 송수신 파트와 컨텐츠 파트 분리를 통해 </a:t>
            </a:r>
            <a:r>
              <a:rPr lang="ko-KR" altLang="en-US" sz="1000" b="1" dirty="0" smtClean="0"/>
              <a:t>생산성 증가 </a:t>
            </a:r>
            <a:r>
              <a:rPr lang="ko-KR" altLang="en-US" sz="1000" dirty="0" smtClean="0"/>
              <a:t>기대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419" y="632527"/>
            <a:ext cx="5112568" cy="116747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9305" y="1068211"/>
            <a:ext cx="4680520" cy="6211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305" y="704536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모듈이란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Accept/Send/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세션종료 등 네트워크 관련 작업을 처리하는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IOCP(I/O Completion Port)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서버는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모듈을 상속받아 제작</a:t>
            </a:r>
            <a:endParaRPr lang="en-US" altLang="ko-KR" sz="10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8419" y="2884228"/>
            <a:ext cx="5112568" cy="106476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9305" y="3422699"/>
            <a:ext cx="4680520" cy="42841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9305" y="3012893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34413" y="188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7297" y="4022316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8183" y="4560787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8183" y="4150981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통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5536" y="5093890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0674" y="5454718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71149" y="5437932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2286423" y="5805264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1069" y="5093890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46265" y="537321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22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763" y="220578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2092</Words>
  <Application>Microsoft Office PowerPoint</Application>
  <PresentationFormat>화면 슬라이드 쇼(4:3)</PresentationFormat>
  <Paragraphs>707</Paragraphs>
  <Slides>26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567</cp:revision>
  <dcterms:created xsi:type="dcterms:W3CDTF">2006-10-05T04:04:58Z</dcterms:created>
  <dcterms:modified xsi:type="dcterms:W3CDTF">2019-01-31T06:00:42Z</dcterms:modified>
</cp:coreProperties>
</file>