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8" r:id="rId7"/>
    <p:sldId id="276" r:id="rId8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580" autoAdjust="0"/>
  </p:normalViewPr>
  <p:slideViewPr>
    <p:cSldViewPr>
      <p:cViewPr>
        <p:scale>
          <a:sx n="66" d="100"/>
          <a:sy n="66" d="100"/>
        </p:scale>
        <p:origin x="-360" y="114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009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175144" y="3202081"/>
            <a:ext cx="4485792" cy="899146"/>
          </a:xfrm>
          <a:prstGeom prst="wedgeRoundRectCallout">
            <a:avLst>
              <a:gd name="adj1" fmla="val 64949"/>
              <a:gd name="adj2" fmla="val 330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1500" dirty="0" smtClean="0">
                <a:solidFill>
                  <a:schemeClr val="tx1"/>
                </a:solidFill>
              </a:rPr>
              <a:t>),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4980916"/>
            <a:ext cx="3806349" cy="2203217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DB Number)</a:t>
            </a:r>
            <a:endParaRPr lang="ko-KR" altLang="en-US" sz="1500" b="1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561542" y="7459026"/>
            <a:ext cx="4145486" cy="742275"/>
          </a:xfrm>
          <a:prstGeom prst="wedgeRoundRectCallout">
            <a:avLst>
              <a:gd name="adj1" fmla="val 66698"/>
              <a:gd name="adj2" fmla="val -609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20430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788441"/>
          </a:xfrm>
          <a:prstGeom prst="wedgeRoundRectCallout">
            <a:avLst>
              <a:gd name="adj1" fmla="val -25752"/>
              <a:gd name="adj2" fmla="val -1571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3699778" cy="293923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 별 모드 지정으로 세션 동기화 제거</a:t>
            </a:r>
            <a:endParaRPr lang="en-US" altLang="ko-KR" sz="2000" dirty="0" smtClean="0"/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모듈 내부에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처리 기능을 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9022" y="238268"/>
            <a:ext cx="575023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메모리풀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TLS</a:t>
            </a:r>
            <a:endParaRPr lang="en-US" altLang="ko-K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6610" y="1008262"/>
            <a:ext cx="5220982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Local Storage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메모리풀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new / delete</a:t>
            </a:r>
            <a:r>
              <a:rPr lang="ko-KR" altLang="en-US" sz="2000" dirty="0" smtClean="0"/>
              <a:t>보다 빠른 속도</a:t>
            </a:r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19892" y="2408344"/>
            <a:ext cx="8602354" cy="774493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65662" y="2480352"/>
            <a:ext cx="247901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CMemoryPoolTLS</a:t>
            </a:r>
            <a:r>
              <a:rPr lang="en-US" altLang="ko-KR" sz="1400" b="1" dirty="0" smtClean="0"/>
              <a:t> 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메모리풀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TLS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원통 14"/>
          <p:cNvSpPr/>
          <p:nvPr/>
        </p:nvSpPr>
        <p:spPr>
          <a:xfrm>
            <a:off x="15043873" y="325148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1718" y="8275475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DATA*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6414" y="4629032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832" y="4790475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274" y="4960613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sp>
        <p:nvSpPr>
          <p:cNvPr id="10" name="원통 9"/>
          <p:cNvSpPr/>
          <p:nvPr/>
        </p:nvSpPr>
        <p:spPr>
          <a:xfrm>
            <a:off x="3389274" y="63287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56809" y="3034471"/>
            <a:ext cx="3240361" cy="20270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1429" y="3092487"/>
            <a:ext cx="1101556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err="1" smtClean="0"/>
              <a:t>stChuck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집합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30049" y="3621354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17324" y="3736449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31718" y="7211401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6610078" y="2022069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Chunk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9678117" y="5501883"/>
            <a:ext cx="3303029" cy="504174"/>
          </a:xfrm>
          <a:prstGeom prst="wedgeRoundRectCallout">
            <a:avLst>
              <a:gd name="adj1" fmla="val -13299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3368764" y="9234912"/>
            <a:ext cx="3741133" cy="844402"/>
          </a:xfrm>
          <a:prstGeom prst="wedgeRoundRectCallout">
            <a:avLst>
              <a:gd name="adj1" fmla="val -51139"/>
              <a:gd name="adj2" fmla="val -895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후 </a:t>
            </a:r>
            <a:r>
              <a:rPr lang="en-US" altLang="ko-KR" sz="1200" dirty="0" smtClean="0">
                <a:solidFill>
                  <a:schemeClr val="tx1"/>
                </a:solidFill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2981146" y="6130815"/>
            <a:ext cx="2448272" cy="643262"/>
          </a:xfrm>
          <a:prstGeom prst="wedgeRoundRectCallout">
            <a:avLst>
              <a:gd name="adj1" fmla="val -47809"/>
              <a:gd name="adj2" fmla="val 101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>
            <a:off x="6082224" y="5930068"/>
            <a:ext cx="4349494" cy="15565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087428" y="7022575"/>
            <a:ext cx="4349494" cy="1528086"/>
          </a:xfrm>
          <a:prstGeom prst="bentConnector3">
            <a:avLst>
              <a:gd name="adj1" fmla="val 41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2"/>
            <a:endCxn id="10" idx="3"/>
          </p:cNvCxnSpPr>
          <p:nvPr/>
        </p:nvCxnSpPr>
        <p:spPr>
          <a:xfrm rot="5400000" flipH="1">
            <a:off x="7482063" y="4391052"/>
            <a:ext cx="1223031" cy="7646559"/>
          </a:xfrm>
          <a:prstGeom prst="bentConnector3">
            <a:avLst>
              <a:gd name="adj1" fmla="val -576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15" idx="3"/>
          </p:cNvCxnSpPr>
          <p:nvPr/>
        </p:nvCxnSpPr>
        <p:spPr>
          <a:xfrm flipV="1">
            <a:off x="13401998" y="4525525"/>
            <a:ext cx="2522900" cy="29610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16" idx="3"/>
          </p:cNvCxnSpPr>
          <p:nvPr/>
        </p:nvCxnSpPr>
        <p:spPr>
          <a:xfrm rot="5400000">
            <a:off x="12842111" y="5085412"/>
            <a:ext cx="4025136" cy="29053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36609" y="10441310"/>
            <a:ext cx="14369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b="1" dirty="0" smtClean="0"/>
              <a:t>New/Delete</a:t>
            </a:r>
            <a:r>
              <a:rPr lang="ko-KR" altLang="en-US" sz="2400" b="1" dirty="0" smtClean="0"/>
              <a:t>와 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new, delete, </a:t>
            </a:r>
            <a:r>
              <a:rPr lang="ko-KR" altLang="en-US" sz="1800" dirty="0"/>
              <a:t>메모리 풀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풀 </a:t>
            </a:r>
            <a:r>
              <a:rPr lang="en-US" altLang="ko-KR" sz="1800" dirty="0"/>
              <a:t>Free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억회</a:t>
            </a:r>
            <a:r>
              <a:rPr lang="ko-KR" altLang="en-US" sz="1800" dirty="0"/>
              <a:t> 테스트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 </a:t>
            </a:r>
            <a:r>
              <a:rPr lang="ko-KR" altLang="en-US" sz="1800" dirty="0"/>
              <a:t>보다 약 </a:t>
            </a:r>
            <a:r>
              <a:rPr lang="en-US" altLang="ko-KR" sz="1800" dirty="0"/>
              <a:t>5</a:t>
            </a:r>
            <a:r>
              <a:rPr lang="ko-KR" altLang="en-US" sz="1800" dirty="0"/>
              <a:t>배 빠른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Delete</a:t>
            </a:r>
            <a:r>
              <a:rPr lang="ko-KR" altLang="en-US" sz="1800" dirty="0"/>
              <a:t> 보다 약 </a:t>
            </a:r>
            <a:r>
              <a:rPr lang="en-US" altLang="ko-KR" sz="1800" dirty="0"/>
              <a:t>2.5</a:t>
            </a:r>
            <a:r>
              <a:rPr lang="ko-KR" altLang="en-US" sz="1800" dirty="0"/>
              <a:t>배 빠른 </a:t>
            </a:r>
            <a:r>
              <a:rPr lang="en-US" altLang="ko-KR" sz="1800" dirty="0"/>
              <a:t>Free.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32" y="12859740"/>
            <a:ext cx="9663831" cy="7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6690842" y="14185725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7627409" y="12519459"/>
            <a:ext cx="2030623" cy="546223"/>
          </a:xfrm>
          <a:prstGeom prst="wedgeRoundRectCallout">
            <a:avLst>
              <a:gd name="adj1" fmla="val -40460"/>
              <a:gd name="adj2" fmla="val 2605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2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665" y="200765"/>
            <a:ext cx="897117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락프리</a:t>
            </a:r>
            <a:r>
              <a:rPr lang="ko-KR" altLang="en-US" sz="3000" b="1" dirty="0" smtClean="0"/>
              <a:t> 자료구조</a:t>
            </a:r>
            <a:r>
              <a:rPr lang="en-US" altLang="ko-KR" sz="3000" b="1" dirty="0" smtClean="0"/>
              <a:t>(Queue, Stack)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3928770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</a:t>
            </a:r>
            <a:r>
              <a:rPr lang="en-US" altLang="ko-KR" sz="2000" dirty="0" smtClean="0"/>
              <a:t>ouble CAS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기반의 </a:t>
            </a: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Unique Count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41048" y="3064597"/>
            <a:ext cx="8178186" cy="649288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7933" y="3136605"/>
            <a:ext cx="1836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CLockFree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락프리</a:t>
            </a:r>
            <a:r>
              <a:rPr lang="ko-KR" altLang="en-US" sz="1400" dirty="0" smtClean="0"/>
              <a:t> 자료구</a:t>
            </a:r>
            <a:r>
              <a:rPr lang="ko-KR" altLang="en-US" sz="1400" dirty="0"/>
              <a:t>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원통 27"/>
          <p:cNvSpPr/>
          <p:nvPr/>
        </p:nvSpPr>
        <p:spPr>
          <a:xfrm>
            <a:off x="12365029" y="39077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3931234" y="2678322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1200" dirty="0" err="1">
                <a:solidFill>
                  <a:schemeClr val="tx1"/>
                </a:solidFill>
              </a:rPr>
              <a:t>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891299" y="3907740"/>
            <a:ext cx="2448272" cy="1274037"/>
            <a:chOff x="6984926" y="4154627"/>
            <a:chExt cx="2448272" cy="127403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LONG64 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48181" y="4169141"/>
              <a:ext cx="816186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</a:t>
              </a:r>
              <a:endParaRPr lang="en-US" altLang="ko-KR" b="1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633136" y="547871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Push)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61128" y="835903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Pop)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03818" y="518977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19842" y="5390018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1115" y="5534034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7244068" y="6601670"/>
            <a:ext cx="3996768" cy="1101028"/>
            <a:chOff x="6984926" y="4145613"/>
            <a:chExt cx="3996768" cy="110102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984926" y="4145613"/>
              <a:ext cx="3996768" cy="1101028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35802" y="4182080"/>
              <a:ext cx="1240983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 list</a:t>
              </a:r>
              <a:endParaRPr lang="en-US" altLang="ko-KR" b="1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8303509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407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931704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478266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10646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51" idx="2"/>
          </p:cNvCxnSpPr>
          <p:nvPr/>
        </p:nvCxnSpPr>
        <p:spPr>
          <a:xfrm flipH="1">
            <a:off x="9115436" y="6029089"/>
            <a:ext cx="2840" cy="60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116388" y="7702698"/>
            <a:ext cx="0" cy="656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28" idx="3"/>
            <a:endCxn id="51" idx="3"/>
          </p:cNvCxnSpPr>
          <p:nvPr/>
        </p:nvCxnSpPr>
        <p:spPr>
          <a:xfrm rot="5400000">
            <a:off x="11638672" y="4146522"/>
            <a:ext cx="572126" cy="264263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4" idx="3"/>
            <a:endCxn id="28" idx="4"/>
          </p:cNvCxnSpPr>
          <p:nvPr/>
        </p:nvCxnSpPr>
        <p:spPr>
          <a:xfrm flipV="1">
            <a:off x="10531408" y="4544760"/>
            <a:ext cx="3595671" cy="4089464"/>
          </a:xfrm>
          <a:prstGeom prst="bentConnector3">
            <a:avLst>
              <a:gd name="adj1" fmla="val 10958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51" idx="1"/>
          </p:cNvCxnSpPr>
          <p:nvPr/>
        </p:nvCxnSpPr>
        <p:spPr>
          <a:xfrm flipV="1">
            <a:off x="4812127" y="5753904"/>
            <a:ext cx="2821009" cy="652427"/>
          </a:xfrm>
          <a:prstGeom prst="bentConnector3">
            <a:avLst>
              <a:gd name="adj1" fmla="val 494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4" idx="3"/>
            <a:endCxn id="54" idx="1"/>
          </p:cNvCxnSpPr>
          <p:nvPr/>
        </p:nvCxnSpPr>
        <p:spPr>
          <a:xfrm>
            <a:off x="4812127" y="6707209"/>
            <a:ext cx="2749001" cy="1927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00891" y="9721230"/>
            <a:ext cx="14369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2400" b="1" dirty="0" smtClean="0"/>
              <a:t>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 smtClean="0"/>
              <a:t>Critical Section / SRW Lock / </a:t>
            </a:r>
            <a:r>
              <a:rPr lang="en-US" altLang="ko-KR" sz="1800" dirty="0" err="1" smtClean="0"/>
              <a:t>LockFree</a:t>
            </a:r>
            <a:r>
              <a:rPr lang="en-US" altLang="ko-KR" sz="1800" dirty="0" smtClean="0"/>
              <a:t>-Queue</a:t>
            </a:r>
            <a:r>
              <a:rPr lang="ko-KR" altLang="en-US" sz="1800" dirty="0" smtClean="0"/>
              <a:t> 의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r>
              <a:rPr lang="ko-KR" altLang="en-US" sz="1800" dirty="0" smtClean="0"/>
              <a:t> 속도 비교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개가 각각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만개의 데이터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5000</a:t>
            </a:r>
            <a:r>
              <a:rPr lang="ko-KR" altLang="en-US" sz="1800" dirty="0" smtClean="0"/>
              <a:t>만개의 데이터를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436610" y="11761118"/>
            <a:ext cx="2267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&lt;Critical Section&gt;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2902" y="14737177"/>
            <a:ext cx="16898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&lt;SRW Lock&gt;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48422" y="17905461"/>
            <a:ext cx="2410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-Queue&gt;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2313518"/>
            <a:ext cx="8201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858042" y="1339363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91" y="15265846"/>
            <a:ext cx="8124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841224" y="16251683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64" y="18434198"/>
            <a:ext cx="8220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841224" y="1951431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303509" y="17413744"/>
            <a:ext cx="4392487" cy="1368153"/>
          </a:xfrm>
          <a:prstGeom prst="wedgeRoundRectCallout">
            <a:avLst>
              <a:gd name="adj1" fmla="val -79070"/>
              <a:gd name="adj2" fmla="val 1094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Critical Section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 smtClean="0">
                <a:solidFill>
                  <a:schemeClr val="tx1"/>
                </a:solidFill>
              </a:rPr>
              <a:t>,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2.3</a:t>
            </a:r>
            <a:r>
              <a:rPr lang="ko-KR" altLang="en-US" sz="1200" dirty="0" smtClean="0">
                <a:solidFill>
                  <a:schemeClr val="tx1"/>
                </a:solidFill>
              </a:rPr>
              <a:t>배 빠르다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SRWLock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비교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1.1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빠르며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비슷하다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364" y="238268"/>
            <a:ext cx="553703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smtClean="0"/>
              <a:t>직렬화 버퍼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6652592" cy="170813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Byte </a:t>
            </a:r>
            <a:r>
              <a:rPr lang="ko-KR" altLang="en-US" sz="2000" dirty="0" smtClean="0"/>
              <a:t>버퍼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Reference Count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 모듈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CNetServer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CMMOServer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종속적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8329" y="3122962"/>
            <a:ext cx="8602354" cy="566216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3318" y="3194970"/>
            <a:ext cx="1375571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CProtocolBuff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직렬화 버퍼</a:t>
            </a:r>
            <a:r>
              <a:rPr lang="en-US" altLang="ko-KR" sz="1400" dirty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458888" y="59312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Void Free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CProtocolBuf</a:t>
            </a:r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en-US" altLang="ko-KR" sz="1500" dirty="0" smtClean="0">
                <a:solidFill>
                  <a:schemeClr val="tx1"/>
                </a:solidFill>
              </a:rPr>
              <a:t>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8889" y="4779146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500" dirty="0" smtClean="0">
                <a:solidFill>
                  <a:schemeClr val="tx1"/>
                </a:solidFill>
              </a:rPr>
              <a:t>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3434" y="4491114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434" y="5605781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2893908" y="4665378"/>
            <a:ext cx="1902663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en-US" altLang="ko-KR" sz="1200" dirty="0" smtClean="0">
                <a:solidFill>
                  <a:schemeClr val="tx1"/>
                </a:solidFill>
              </a:rPr>
              <a:t>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65188" y="6335256"/>
            <a:ext cx="3088185" cy="692215"/>
          </a:xfrm>
          <a:prstGeom prst="wedgeRoundRectCallout">
            <a:avLst>
              <a:gd name="adj1" fmla="val -21256"/>
              <a:gd name="adj2" fmla="val -8242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4644" y="4385408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변</a:t>
            </a:r>
            <a:r>
              <a:rPr lang="ko-KR" altLang="en-US" sz="1500" b="1" dirty="0">
                <a:solidFill>
                  <a:schemeClr val="tx1"/>
                </a:solidFill>
              </a:rPr>
              <a:t>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269661" y="404698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485685" y="4247225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86958" y="4391241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cxnSp>
        <p:nvCxnSpPr>
          <p:cNvPr id="21" name="꺾인 연결선 20"/>
          <p:cNvCxnSpPr>
            <a:stCxn id="20" idx="1"/>
            <a:endCxn id="8" idx="3"/>
          </p:cNvCxnSpPr>
          <p:nvPr/>
        </p:nvCxnSpPr>
        <p:spPr>
          <a:xfrm rot="10800000">
            <a:off x="10429169" y="5054332"/>
            <a:ext cx="3840492" cy="309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7" idx="3"/>
          </p:cNvCxnSpPr>
          <p:nvPr/>
        </p:nvCxnSpPr>
        <p:spPr>
          <a:xfrm rot="10800000" flipV="1">
            <a:off x="10429169" y="5785316"/>
            <a:ext cx="3840493" cy="421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4"/>
            <a:endCxn id="8" idx="1"/>
          </p:cNvCxnSpPr>
          <p:nvPr/>
        </p:nvCxnSpPr>
        <p:spPr>
          <a:xfrm flipV="1">
            <a:off x="4796571" y="5054332"/>
            <a:ext cx="2662318" cy="309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1"/>
          </p:cNvCxnSpPr>
          <p:nvPr/>
        </p:nvCxnSpPr>
        <p:spPr>
          <a:xfrm rot="10800000">
            <a:off x="4796572" y="5564416"/>
            <a:ext cx="2662317" cy="6420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7475246" y="6881606"/>
            <a:ext cx="3232633" cy="692215"/>
          </a:xfrm>
          <a:prstGeom prst="wedgeRoundRectCallout">
            <a:avLst>
              <a:gd name="adj1" fmla="val -9492"/>
              <a:gd name="adj2" fmla="val -92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되면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ko-KR" altLang="en-US" sz="1200" dirty="0" smtClean="0">
                <a:solidFill>
                  <a:schemeClr val="tx1"/>
                </a:solidFill>
              </a:rPr>
              <a:t>에 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7699" y="78291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RefAdd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endCxn id="37" idx="3"/>
          </p:cNvCxnSpPr>
          <p:nvPr/>
        </p:nvCxnSpPr>
        <p:spPr>
          <a:xfrm rot="10800000" flipV="1">
            <a:off x="10447979" y="6203536"/>
            <a:ext cx="3821682" cy="1900824"/>
          </a:xfrm>
          <a:prstGeom prst="bentConnector3">
            <a:avLst>
              <a:gd name="adj1" fmla="val 446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사각형 설명선 42"/>
          <p:cNvSpPr/>
          <p:nvPr/>
        </p:nvSpPr>
        <p:spPr>
          <a:xfrm>
            <a:off x="5075206" y="7483066"/>
            <a:ext cx="2016223" cy="692215"/>
          </a:xfrm>
          <a:prstGeom prst="wedgeRoundRectCallout">
            <a:avLst>
              <a:gd name="adj1" fmla="val 62866"/>
              <a:gd name="adj2" fmla="val 287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증가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939364" y="3718162"/>
            <a:ext cx="2357929" cy="472277"/>
          </a:xfrm>
          <a:prstGeom prst="wedgeRoundRectCallout">
            <a:avLst>
              <a:gd name="adj1" fmla="val -21343"/>
              <a:gd name="adj2" fmla="val 9287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최초 </a:t>
            </a:r>
            <a:r>
              <a:rPr lang="en-US" altLang="ko-KR" sz="1200" dirty="0" smtClean="0">
                <a:solidFill>
                  <a:schemeClr val="tx1"/>
                </a:solidFill>
              </a:rPr>
              <a:t>Reference Count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1139</Words>
  <Application>Microsoft Office PowerPoint</Application>
  <PresentationFormat>사용자 지정</PresentationFormat>
  <Paragraphs>327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621</cp:revision>
  <dcterms:created xsi:type="dcterms:W3CDTF">2019-01-14T04:58:00Z</dcterms:created>
  <dcterms:modified xsi:type="dcterms:W3CDTF">2019-01-24T04:18:49Z</dcterms:modified>
</cp:coreProperties>
</file>