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66" r:id="rId2"/>
    <p:sldId id="264" r:id="rId3"/>
    <p:sldId id="263" r:id="rId4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94" autoAdjust="0"/>
  </p:normalViewPr>
  <p:slideViewPr>
    <p:cSldViewPr>
      <p:cViewPr>
        <p:scale>
          <a:sx n="66" d="100"/>
          <a:sy n="66" d="100"/>
        </p:scale>
        <p:origin x="-114" y="-72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2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Box 548"/>
          <p:cNvSpPr txBox="1"/>
          <p:nvPr/>
        </p:nvSpPr>
        <p:spPr>
          <a:xfrm>
            <a:off x="6984926" y="288182"/>
            <a:ext cx="738247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MO</a:t>
            </a:r>
            <a:r>
              <a:rPr lang="ko-KR" altLang="en-US" sz="3000" b="1" dirty="0"/>
              <a:t> </a:t>
            </a:r>
            <a:r>
              <a:rPr lang="en-US" altLang="ko-KR" sz="3000" b="1" dirty="0" smtClean="0"/>
              <a:t>Game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‘Battle Snake’ </a:t>
            </a:r>
            <a:r>
              <a:rPr lang="ko-KR" altLang="en-US" sz="3000" b="1" dirty="0" smtClean="0"/>
              <a:t>서버 전체 구조</a:t>
            </a:r>
            <a:endParaRPr lang="en-US" altLang="ko-KR" sz="3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76831" y="52660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4248622" y="54330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124982" y="13043533"/>
            <a:ext cx="3380224" cy="136053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Apache (</a:t>
            </a:r>
            <a:r>
              <a:rPr lang="ko-KR" altLang="en-US" sz="2500" b="1" dirty="0">
                <a:solidFill>
                  <a:schemeClr val="tx1"/>
                </a:solidFill>
              </a:rPr>
              <a:t>웹 서버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6264846" y="9716354"/>
            <a:ext cx="9017666" cy="1259847"/>
            <a:chOff x="2149448" y="2016374"/>
            <a:chExt cx="8641588" cy="586438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6552878" y="10299669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8746879" y="10297811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0903662" y="10297810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1971636" y="11953478"/>
            <a:ext cx="8083063" cy="907300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5387189" y="12052517"/>
            <a:ext cx="1153523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Server</a:t>
            </a:r>
            <a:endParaRPr lang="en-US" altLang="ko-KR" sz="2500" dirty="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2895394" y="12889582"/>
            <a:ext cx="2475687" cy="1944216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2709883" y="12751694"/>
            <a:ext cx="2498793" cy="1944216"/>
            <a:chOff x="1368302" y="2016374"/>
            <a:chExt cx="2498793" cy="11521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26618" y="2030776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2975618" y="1318374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2975619" y="1390382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마스터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2811866" y="15658116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12635572" y="15509797"/>
            <a:ext cx="6497230" cy="3728229"/>
            <a:chOff x="792238" y="1440310"/>
            <a:chExt cx="3816424" cy="4032448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012122" y="16141682"/>
            <a:ext cx="2475687" cy="2736304"/>
            <a:chOff x="1368302" y="2016374"/>
            <a:chExt cx="2475687" cy="115212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277857" y="1657373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277858" y="1729381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277857" y="1808589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마스터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6121031" y="16532962"/>
            <a:ext cx="2475687" cy="1944216"/>
            <a:chOff x="1368302" y="2016374"/>
            <a:chExt cx="2475687" cy="1152128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6386766" y="1696501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386767" y="1768509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6742331" y="12886120"/>
            <a:ext cx="2475687" cy="1944216"/>
            <a:chOff x="1368302" y="2016374"/>
            <a:chExt cx="2475687" cy="1152128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17008066" y="1331816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008067" y="1403824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6" name="꺾인 연결선 315"/>
          <p:cNvCxnSpPr>
            <a:stCxn id="81" idx="3"/>
            <a:endCxn id="121" idx="1"/>
          </p:cNvCxnSpPr>
          <p:nvPr/>
        </p:nvCxnSpPr>
        <p:spPr>
          <a:xfrm>
            <a:off x="14919835" y="14191854"/>
            <a:ext cx="2088232" cy="13442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꺾인 연결선 318"/>
          <p:cNvCxnSpPr>
            <a:stCxn id="76" idx="2"/>
            <a:endCxn id="120" idx="3"/>
          </p:cNvCxnSpPr>
          <p:nvPr/>
        </p:nvCxnSpPr>
        <p:spPr>
          <a:xfrm rot="5400000" flipH="1" flipV="1">
            <a:off x="14073242" y="13782922"/>
            <a:ext cx="5055762" cy="4702317"/>
          </a:xfrm>
          <a:prstGeom prst="bentConnector4">
            <a:avLst>
              <a:gd name="adj1" fmla="val -7160"/>
              <a:gd name="adj2" fmla="val 11350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꺾인 연결선 325"/>
          <p:cNvCxnSpPr>
            <a:stCxn id="90" idx="1"/>
            <a:endCxn id="75" idx="3"/>
          </p:cNvCxnSpPr>
          <p:nvPr/>
        </p:nvCxnSpPr>
        <p:spPr>
          <a:xfrm rot="10800000">
            <a:off x="15222075" y="17581842"/>
            <a:ext cx="1164693" cy="39128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모서리가 둥근 직사각형 372"/>
          <p:cNvSpPr/>
          <p:nvPr/>
        </p:nvSpPr>
        <p:spPr>
          <a:xfrm>
            <a:off x="2537144" y="6154654"/>
            <a:ext cx="6928246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5" name="원통 374"/>
          <p:cNvSpPr/>
          <p:nvPr/>
        </p:nvSpPr>
        <p:spPr>
          <a:xfrm>
            <a:off x="3070520" y="65908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404427" y="72687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3039681" y="67244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379" name="원통 378"/>
          <p:cNvSpPr/>
          <p:nvPr/>
        </p:nvSpPr>
        <p:spPr>
          <a:xfrm>
            <a:off x="5528881" y="66028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5498042" y="67364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7813463" y="6217806"/>
            <a:ext cx="18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/>
              <a:t>...</a:t>
            </a:r>
            <a:endParaRPr lang="ko-KR" altLang="en-US" sz="10000" dirty="0"/>
          </a:p>
        </p:txBody>
      </p:sp>
      <p:sp>
        <p:nvSpPr>
          <p:cNvPr id="417" name="모서리가 둥근 직사각형 416"/>
          <p:cNvSpPr/>
          <p:nvPr/>
        </p:nvSpPr>
        <p:spPr>
          <a:xfrm>
            <a:off x="2053180" y="1508135"/>
            <a:ext cx="7848872" cy="340203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3503513" y="1652151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20" name="그룹 419"/>
          <p:cNvGrpSpPr/>
          <p:nvPr/>
        </p:nvGrpSpPr>
        <p:grpSpPr>
          <a:xfrm>
            <a:off x="2486423" y="2533909"/>
            <a:ext cx="2592288" cy="2034690"/>
            <a:chOff x="1368302" y="2016374"/>
            <a:chExt cx="2475687" cy="1292140"/>
          </a:xfrm>
        </p:grpSpPr>
        <p:sp>
          <p:nvSpPr>
            <p:cNvPr id="421" name="모서리가 둥근 직사각형 420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423" name="원통 422"/>
          <p:cNvSpPr/>
          <p:nvPr/>
        </p:nvSpPr>
        <p:spPr>
          <a:xfrm>
            <a:off x="2716607" y="3161402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3065846" y="38392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6913431" y="2691488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6754100" y="2533909"/>
            <a:ext cx="2592288" cy="2034690"/>
            <a:chOff x="1368302" y="2016374"/>
            <a:chExt cx="2475687" cy="1292140"/>
          </a:xfrm>
        </p:grpSpPr>
        <p:sp>
          <p:nvSpPr>
            <p:cNvPr id="427" name="모서리가 둥근 직사각형 426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430" name="원통 429"/>
          <p:cNvSpPr/>
          <p:nvPr/>
        </p:nvSpPr>
        <p:spPr>
          <a:xfrm>
            <a:off x="6984284" y="3161402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7333523" y="38392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3" name="왼쪽/오른쪽 화살표 432"/>
          <p:cNvSpPr/>
          <p:nvPr/>
        </p:nvSpPr>
        <p:spPr>
          <a:xfrm>
            <a:off x="5171080" y="3440891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TextBox 433"/>
          <p:cNvSpPr txBox="1"/>
          <p:nvPr/>
        </p:nvSpPr>
        <p:spPr>
          <a:xfrm>
            <a:off x="5380903" y="3110676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482" name="직사각형 481"/>
          <p:cNvSpPr/>
          <p:nvPr/>
        </p:nvSpPr>
        <p:spPr>
          <a:xfrm>
            <a:off x="3399721" y="77985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3" name="직사각형 482"/>
          <p:cNvSpPr/>
          <p:nvPr/>
        </p:nvSpPr>
        <p:spPr>
          <a:xfrm>
            <a:off x="5858116" y="72676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4" name="직사각형 483"/>
          <p:cNvSpPr/>
          <p:nvPr/>
        </p:nvSpPr>
        <p:spPr>
          <a:xfrm>
            <a:off x="5853410" y="77975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701976" y="1766841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1042282" y="2539098"/>
            <a:ext cx="2592288" cy="2215137"/>
            <a:chOff x="1368302" y="2016374"/>
            <a:chExt cx="2475687" cy="1292140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14" name="원통 113"/>
          <p:cNvSpPr/>
          <p:nvPr/>
        </p:nvSpPr>
        <p:spPr>
          <a:xfrm>
            <a:off x="11258305" y="3386083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607544" y="39979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207791" y="1865880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5496867" y="2741638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5330849" y="2539098"/>
            <a:ext cx="2592288" cy="2215137"/>
            <a:chOff x="1368302" y="2016374"/>
            <a:chExt cx="2475687" cy="1292140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26" name="원통 125"/>
          <p:cNvSpPr/>
          <p:nvPr/>
        </p:nvSpPr>
        <p:spPr>
          <a:xfrm>
            <a:off x="15546872" y="3386083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5896111" y="39979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1088374" y="5350514"/>
            <a:ext cx="2592288" cy="2830950"/>
            <a:chOff x="1368302" y="2016374"/>
            <a:chExt cx="2475687" cy="129214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31" name="원통 130"/>
          <p:cNvSpPr/>
          <p:nvPr/>
        </p:nvSpPr>
        <p:spPr>
          <a:xfrm>
            <a:off x="11310685" y="6041222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1659924" y="671907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1659924" y="732469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5522255" y="5535298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5356051" y="5350514"/>
            <a:ext cx="2592288" cy="2830950"/>
            <a:chOff x="1368302" y="2016374"/>
            <a:chExt cx="2475687" cy="129214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38" name="원통 137"/>
          <p:cNvSpPr/>
          <p:nvPr/>
        </p:nvSpPr>
        <p:spPr>
          <a:xfrm>
            <a:off x="15578362" y="6041222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5927601" y="671907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5927601" y="732469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1" name="왼쪽/오른쪽 화살표 140"/>
          <p:cNvSpPr/>
          <p:nvPr/>
        </p:nvSpPr>
        <p:spPr>
          <a:xfrm>
            <a:off x="13726312" y="333082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3898815" y="300061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46" name="왼쪽/오른쪽 화살표 145"/>
          <p:cNvSpPr/>
          <p:nvPr/>
        </p:nvSpPr>
        <p:spPr>
          <a:xfrm>
            <a:off x="13744993" y="6586390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13898815" y="6256175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cxnSp>
        <p:nvCxnSpPr>
          <p:cNvPr id="169" name="꺾인 연결선 168"/>
          <p:cNvCxnSpPr>
            <a:stCxn id="143" idx="0"/>
            <a:endCxn id="213" idx="2"/>
          </p:cNvCxnSpPr>
          <p:nvPr/>
        </p:nvCxnSpPr>
        <p:spPr>
          <a:xfrm rot="5400000" flipH="1" flipV="1">
            <a:off x="8260720" y="10530575"/>
            <a:ext cx="2067332" cy="29585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endCxn id="42" idx="1"/>
          </p:cNvCxnSpPr>
          <p:nvPr/>
        </p:nvCxnSpPr>
        <p:spPr>
          <a:xfrm rot="16200000" flipV="1">
            <a:off x="5035956" y="4179123"/>
            <a:ext cx="2578107" cy="8496355"/>
          </a:xfrm>
          <a:prstGeom prst="bentConnector4">
            <a:avLst>
              <a:gd name="adj1" fmla="val 13690"/>
              <a:gd name="adj2" fmla="val 10650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417" idx="1"/>
          </p:cNvCxnSpPr>
          <p:nvPr/>
        </p:nvCxnSpPr>
        <p:spPr>
          <a:xfrm rot="16200000" flipV="1">
            <a:off x="3059583" y="2202751"/>
            <a:ext cx="6507200" cy="8520006"/>
          </a:xfrm>
          <a:prstGeom prst="bentConnector4">
            <a:avLst>
              <a:gd name="adj1" fmla="val 5313"/>
              <a:gd name="adj2" fmla="val 10626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endCxn id="110" idx="3"/>
          </p:cNvCxnSpPr>
          <p:nvPr/>
        </p:nvCxnSpPr>
        <p:spPr>
          <a:xfrm rot="5400000" flipH="1" flipV="1">
            <a:off x="12318355" y="3483861"/>
            <a:ext cx="4487325" cy="7977662"/>
          </a:xfrm>
          <a:prstGeom prst="bentConnector4">
            <a:avLst>
              <a:gd name="adj1" fmla="val 7703"/>
              <a:gd name="adj2" fmla="val 10620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67" idx="1"/>
            <a:endCxn id="143" idx="2"/>
          </p:cNvCxnSpPr>
          <p:nvPr/>
        </p:nvCxnSpPr>
        <p:spPr>
          <a:xfrm rot="10800000">
            <a:off x="7815094" y="14404072"/>
            <a:ext cx="5197028" cy="31057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191"/>
          <p:cNvSpPr/>
          <p:nvPr/>
        </p:nvSpPr>
        <p:spPr>
          <a:xfrm>
            <a:off x="17794881" y="10760177"/>
            <a:ext cx="3592265" cy="62992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정보 갱신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94" name="꺾인 연결선 193"/>
          <p:cNvCxnSpPr>
            <a:endCxn id="192" idx="1"/>
          </p:cNvCxnSpPr>
          <p:nvPr/>
        </p:nvCxnSpPr>
        <p:spPr>
          <a:xfrm rot="5400000" flipH="1" flipV="1">
            <a:off x="15041230" y="10022347"/>
            <a:ext cx="1700858" cy="380644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16200000" flipV="1">
            <a:off x="6916960" y="-1952474"/>
            <a:ext cx="7810275" cy="17537834"/>
          </a:xfrm>
          <a:prstGeom prst="bentConnector4">
            <a:avLst>
              <a:gd name="adj1" fmla="val 121064"/>
              <a:gd name="adj2" fmla="val 10304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모서리가 둥근 직사각형 230"/>
          <p:cNvSpPr/>
          <p:nvPr/>
        </p:nvSpPr>
        <p:spPr>
          <a:xfrm>
            <a:off x="12877610" y="19723225"/>
            <a:ext cx="2475687" cy="10872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Lobby Server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34" name="꺾인 연결선 233"/>
          <p:cNvCxnSpPr>
            <a:stCxn id="231" idx="1"/>
            <a:endCxn id="143" idx="2"/>
          </p:cNvCxnSpPr>
          <p:nvPr/>
        </p:nvCxnSpPr>
        <p:spPr>
          <a:xfrm rot="10800000">
            <a:off x="7815094" y="14404072"/>
            <a:ext cx="5062516" cy="586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모서리가 둥근 직사각형 239"/>
          <p:cNvSpPr/>
          <p:nvPr/>
        </p:nvSpPr>
        <p:spPr>
          <a:xfrm>
            <a:off x="404718" y="19252116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241" name="꺾인 연결선 240"/>
          <p:cNvCxnSpPr>
            <a:stCxn id="240" idx="3"/>
            <a:endCxn id="231" idx="2"/>
          </p:cNvCxnSpPr>
          <p:nvPr/>
        </p:nvCxnSpPr>
        <p:spPr>
          <a:xfrm>
            <a:off x="4127595" y="19845653"/>
            <a:ext cx="9987859" cy="964809"/>
          </a:xfrm>
          <a:prstGeom prst="bentConnector4">
            <a:avLst>
              <a:gd name="adj1" fmla="val 11188"/>
              <a:gd name="adj2" fmla="val 15726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240" idx="3"/>
          </p:cNvCxnSpPr>
          <p:nvPr/>
        </p:nvCxnSpPr>
        <p:spPr>
          <a:xfrm flipV="1">
            <a:off x="4127595" y="14191855"/>
            <a:ext cx="8582288" cy="5653798"/>
          </a:xfrm>
          <a:prstGeom prst="bentConnector3">
            <a:avLst>
              <a:gd name="adj1" fmla="val 83518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40" idx="3"/>
            <a:endCxn id="229" idx="1"/>
          </p:cNvCxnSpPr>
          <p:nvPr/>
        </p:nvCxnSpPr>
        <p:spPr>
          <a:xfrm flipV="1">
            <a:off x="4127595" y="17373912"/>
            <a:ext cx="8507977" cy="2471741"/>
          </a:xfrm>
          <a:prstGeom prst="bentConnector3">
            <a:avLst>
              <a:gd name="adj1" fmla="val 84482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4378735" y="20833483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258" name="타원 257"/>
          <p:cNvSpPr/>
          <p:nvPr/>
        </p:nvSpPr>
        <p:spPr>
          <a:xfrm>
            <a:off x="11650640" y="16733003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259" name="타원 258"/>
          <p:cNvSpPr/>
          <p:nvPr/>
        </p:nvSpPr>
        <p:spPr>
          <a:xfrm>
            <a:off x="11607544" y="14321485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260" name="모서리가 둥근 사각형 설명선 259"/>
          <p:cNvSpPr/>
          <p:nvPr/>
        </p:nvSpPr>
        <p:spPr>
          <a:xfrm>
            <a:off x="243276" y="17141254"/>
            <a:ext cx="7090247" cy="1325353"/>
          </a:xfrm>
          <a:prstGeom prst="wedgeRoundRectCallout">
            <a:avLst>
              <a:gd name="adj1" fmla="val -29735"/>
              <a:gd name="adj2" fmla="val 9995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1500" dirty="0">
                <a:solidFill>
                  <a:schemeClr val="tx1"/>
                </a:solidFill>
              </a:rPr>
              <a:t>Lobby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접속할 </a:t>
            </a:r>
            <a:r>
              <a:rPr lang="ko-KR" altLang="en-US" sz="1500" dirty="0" err="1">
                <a:solidFill>
                  <a:schemeClr val="tx1"/>
                </a:solidFill>
              </a:rPr>
              <a:t>매치메이킹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매치메이킹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접속할 </a:t>
            </a:r>
            <a:r>
              <a:rPr lang="ko-KR" altLang="en-US" sz="1500" dirty="0" err="1">
                <a:solidFill>
                  <a:schemeClr val="tx1"/>
                </a:solidFill>
              </a:rPr>
              <a:t>배틀서버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채팅서버와 입장할 방을 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배틀서버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채팅서버 입장 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3094258" y="10287954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8" name="직선 화살표 연결선 277"/>
          <p:cNvCxnSpPr>
            <a:stCxn id="78" idx="1"/>
            <a:endCxn id="143" idx="3"/>
          </p:cNvCxnSpPr>
          <p:nvPr/>
        </p:nvCxnSpPr>
        <p:spPr>
          <a:xfrm flipH="1">
            <a:off x="9505206" y="13723802"/>
            <a:ext cx="32046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06802" y="4308694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23240" y="4248622"/>
            <a:ext cx="16489828" cy="697284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691483" y="5578311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Accept Thread x 1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</a:t>
            </a:r>
            <a:r>
              <a:rPr lang="ko-KR" altLang="en-US" sz="1200" dirty="0">
                <a:solidFill>
                  <a:schemeClr val="tx1"/>
                </a:solidFill>
              </a:rPr>
              <a:t>한 세션에게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b="1" dirty="0">
                <a:solidFill>
                  <a:schemeClr val="tx1"/>
                </a:solidFill>
              </a:rPr>
              <a:t> 할당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파트로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전달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새로운 </a:t>
            </a:r>
            <a:r>
              <a:rPr lang="ko-KR" altLang="en-US" sz="1200" dirty="0" err="1">
                <a:solidFill>
                  <a:schemeClr val="tx1"/>
                </a:solidFill>
              </a:rPr>
              <a:t>새션에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>
                <a:solidFill>
                  <a:schemeClr val="tx1"/>
                </a:solidFill>
              </a:rPr>
              <a:t>IOCP </a:t>
            </a:r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25139" y="6207352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71998" y="4884758"/>
            <a:ext cx="5474548" cy="558510"/>
          </a:xfrm>
          <a:prstGeom prst="wedgeRoundRectCallout">
            <a:avLst>
              <a:gd name="adj1" fmla="val 17791"/>
              <a:gd name="adj2" fmla="val 17388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195928" y="5369082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391155" y="5489312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27976" y="5663763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Worker Thread x N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네트워크 송수신 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완성된 </a:t>
            </a:r>
            <a:r>
              <a:rPr lang="ko-KR" altLang="en-US" sz="1200" dirty="0" err="1">
                <a:solidFill>
                  <a:schemeClr val="tx1"/>
                </a:solidFill>
              </a:rPr>
              <a:t>패킷에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Decoding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Send </a:t>
            </a:r>
            <a:r>
              <a:rPr lang="ko-KR" altLang="en-US" sz="1200" dirty="0">
                <a:solidFill>
                  <a:schemeClr val="tx1"/>
                </a:solidFill>
              </a:rPr>
              <a:t>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>
                <a:solidFill>
                  <a:schemeClr val="tx1"/>
                </a:solidFill>
              </a:rPr>
              <a:t>Send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보낼 </a:t>
            </a:r>
            <a:r>
              <a:rPr lang="ko-KR" altLang="en-US" sz="1200" dirty="0" err="1">
                <a:solidFill>
                  <a:schemeClr val="tx1"/>
                </a:solidFill>
              </a:rPr>
              <a:t>패킷이</a:t>
            </a:r>
            <a:r>
              <a:rPr lang="ko-KR" altLang="en-US" sz="1200" dirty="0">
                <a:solidFill>
                  <a:schemeClr val="tx1"/>
                </a:solidFill>
              </a:rPr>
              <a:t> 있을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WSASend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연결 종료된 세션에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19642" y="6134822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813930" y="6192838"/>
            <a:ext cx="2623960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endParaRPr lang="en-US" altLang="ko-KR" sz="1200" dirty="0"/>
          </a:p>
        </p:txBody>
      </p:sp>
      <p:cxnSp>
        <p:nvCxnSpPr>
          <p:cNvPr id="419" name="직선 화살표 연결선 418"/>
          <p:cNvCxnSpPr>
            <a:stCxn id="414" idx="1"/>
            <a:endCxn id="410" idx="3"/>
          </p:cNvCxnSpPr>
          <p:nvPr/>
        </p:nvCxnSpPr>
        <p:spPr>
          <a:xfrm flipH="1">
            <a:off x="12220261" y="7286332"/>
            <a:ext cx="699381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69274" y="6905349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283768" y="6895502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꺾인 연결선 437"/>
          <p:cNvCxnSpPr>
            <a:stCxn id="400" idx="2"/>
            <a:endCxn id="461" idx="0"/>
          </p:cNvCxnSpPr>
          <p:nvPr/>
        </p:nvCxnSpPr>
        <p:spPr>
          <a:xfrm rot="16200000" flipH="1">
            <a:off x="2806527" y="9393790"/>
            <a:ext cx="2576722" cy="214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23240" y="11635202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41024" y="12782934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17011" y="10789414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35858" y="10861422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532" idx="0"/>
          </p:cNvCxnSpPr>
          <p:nvPr/>
        </p:nvCxnSpPr>
        <p:spPr>
          <a:xfrm flipH="1">
            <a:off x="10920998" y="8921774"/>
            <a:ext cx="3121" cy="7781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081963" y="10861422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71308" y="14366809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198361" y="12157566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69541" y="14496386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</a:t>
            </a:r>
            <a:r>
              <a:rPr lang="ko-KR" altLang="en-US" sz="1400" dirty="0" smtClean="0"/>
              <a:t>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55698" y="12157566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884448" y="8213090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28720" y="9776986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67628" y="9776986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584476" y="12675927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36872" y="10390473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296993" y="10219068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/>
          <p:cNvCxnSpPr>
            <a:stCxn id="498" idx="0"/>
            <a:endCxn id="524" idx="2"/>
          </p:cNvCxnSpPr>
          <p:nvPr/>
        </p:nvCxnSpPr>
        <p:spPr>
          <a:xfrm flipH="1" flipV="1">
            <a:off x="14232715" y="9283944"/>
            <a:ext cx="4157" cy="4930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790681" y="8782219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4" name="모서리가 둥근 직사각형 523"/>
          <p:cNvSpPr/>
          <p:nvPr/>
        </p:nvSpPr>
        <p:spPr>
          <a:xfrm>
            <a:off x="13228333" y="8839004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27" name="직선 화살표 연결선 526"/>
          <p:cNvCxnSpPr>
            <a:stCxn id="524" idx="0"/>
            <a:endCxn id="412" idx="3"/>
          </p:cNvCxnSpPr>
          <p:nvPr/>
        </p:nvCxnSpPr>
        <p:spPr>
          <a:xfrm flipV="1">
            <a:off x="14232715" y="8161306"/>
            <a:ext cx="0" cy="6776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모서리가 둥근 직사각형 531"/>
          <p:cNvSpPr/>
          <p:nvPr/>
        </p:nvSpPr>
        <p:spPr>
          <a:xfrm>
            <a:off x="9916616" y="9699896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39" name="직선 화살표 연결선 538"/>
          <p:cNvCxnSpPr>
            <a:stCxn id="532" idx="2"/>
            <a:endCxn id="462" idx="0"/>
          </p:cNvCxnSpPr>
          <p:nvPr/>
        </p:nvCxnSpPr>
        <p:spPr>
          <a:xfrm>
            <a:off x="10920998" y="10144836"/>
            <a:ext cx="0" cy="7165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원통 411"/>
          <p:cNvSpPr/>
          <p:nvPr/>
        </p:nvSpPr>
        <p:spPr>
          <a:xfrm>
            <a:off x="13351690" y="6887269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25732" y="687233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91718" y="4308694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765062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r>
              <a:rPr lang="en-US" altLang="ko-KR" sz="3000" b="1" dirty="0" smtClean="0"/>
              <a:t> / </a:t>
            </a:r>
            <a:r>
              <a:rPr lang="en-US" altLang="ko-KR" sz="3000" b="1" dirty="0" err="1" smtClean="0"/>
              <a:t>CLanServer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80270"/>
            <a:ext cx="5854425" cy="31700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개요</a:t>
            </a:r>
            <a:endParaRPr lang="en-US" altLang="ko-KR" sz="2500" b="1" dirty="0" smtClean="0"/>
          </a:p>
          <a:p>
            <a:endParaRPr lang="en-US" altLang="ko-KR" sz="1000" b="1" dirty="0" smtClean="0"/>
          </a:p>
          <a:p>
            <a:pPr marL="457200" indent="-457200">
              <a:buFontTx/>
              <a:buChar char="-"/>
            </a:pPr>
            <a:r>
              <a:rPr lang="en-US" altLang="ko-KR" sz="2000" b="1" dirty="0" err="1" smtClean="0"/>
              <a:t>CNetServer</a:t>
            </a:r>
            <a:r>
              <a:rPr lang="en-US" altLang="ko-KR" sz="2000" b="1" dirty="0" smtClean="0"/>
              <a:t> : </a:t>
            </a:r>
            <a:r>
              <a:rPr lang="ko-KR" altLang="en-US" sz="2000" dirty="0" smtClean="0"/>
              <a:t>외부 통신용 </a:t>
            </a:r>
            <a:endParaRPr lang="en-US" altLang="ko-KR" sz="2000" dirty="0" smtClean="0"/>
          </a:p>
          <a:p>
            <a:pPr marL="457200" indent="-457200">
              <a:buFontTx/>
              <a:buChar char="-"/>
            </a:pPr>
            <a:r>
              <a:rPr lang="en-US" altLang="ko-KR" sz="2000" b="1" dirty="0" err="1" smtClean="0"/>
              <a:t>CLanServer</a:t>
            </a:r>
            <a:r>
              <a:rPr lang="en-US" altLang="ko-KR" sz="2000" b="1" dirty="0" smtClean="0"/>
              <a:t> : 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&lt;-&gt; </a:t>
            </a:r>
            <a:r>
              <a:rPr lang="ko-KR" altLang="en-US" sz="2000" dirty="0" smtClean="0"/>
              <a:t>서버 통신용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이용해 네트워크와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8182" y="6555136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37050" y="6895502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256002" y="4742763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472440" y="4682691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60470" y="6528932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84048" y="2952478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04484" y="6685128"/>
            <a:ext cx="2427477" cy="156963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Accpet</a:t>
            </a:r>
            <a:r>
              <a:rPr lang="ko-KR" altLang="en-US" sz="1200" dirty="0"/>
              <a:t>만 하는 </a:t>
            </a:r>
            <a:r>
              <a:rPr lang="en-US" altLang="ko-KR" sz="1200" dirty="0"/>
              <a:t>Thread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Accpet</a:t>
            </a:r>
            <a:r>
              <a:rPr lang="en-US" altLang="ko-KR" sz="1200" dirty="0"/>
              <a:t>()</a:t>
            </a:r>
            <a:r>
              <a:rPr lang="ko-KR" altLang="en-US" sz="1200" dirty="0"/>
              <a:t>의 결과 소켓을 </a:t>
            </a:r>
            <a:r>
              <a:rPr lang="en-US" altLang="ko-KR" sz="1200" dirty="0"/>
              <a:t>Accept Queue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넣어서 </a:t>
            </a:r>
            <a:r>
              <a:rPr lang="en-US" altLang="ko-KR" sz="1200" dirty="0" err="1"/>
              <a:t>Auth</a:t>
            </a:r>
            <a:r>
              <a:rPr lang="en-US" altLang="ko-KR" sz="1200" dirty="0"/>
              <a:t> Thread</a:t>
            </a:r>
            <a:r>
              <a:rPr lang="ko-KR" altLang="en-US" sz="1200" dirty="0"/>
              <a:t>로 전달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04953" y="6501874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00180" y="6622104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37001" y="6796555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1014" y="6962387"/>
            <a:ext cx="2324868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Recv</a:t>
            </a:r>
            <a:r>
              <a:rPr lang="ko-KR" altLang="en-US" sz="1200" dirty="0"/>
              <a:t> 완료통지 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세션의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Queue </a:t>
            </a:r>
            <a:r>
              <a:rPr lang="ko-KR" altLang="en-US" sz="1200" dirty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완성된 </a:t>
            </a:r>
            <a:r>
              <a:rPr lang="ko-KR" altLang="en-US" sz="1200" dirty="0" err="1" smtClean="0"/>
              <a:t>패킷을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Decoding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 </a:t>
            </a:r>
            <a:r>
              <a:rPr lang="en-US" altLang="ko-KR" sz="1200" dirty="0"/>
              <a:t>Complete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Packet</a:t>
            </a:r>
            <a:r>
              <a:rPr lang="ko-KR" altLang="en-US" sz="1200" dirty="0"/>
              <a:t>에 담는다</a:t>
            </a:r>
            <a:r>
              <a:rPr lang="en-US" altLang="ko-KR" sz="1200" dirty="0"/>
              <a:t>.</a:t>
            </a:r>
          </a:p>
          <a:p>
            <a:pPr marL="228523" indent="-228523">
              <a:buAutoNum type="arabicPeriod"/>
            </a:pP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37966" y="6529291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1980" y="6685487"/>
            <a:ext cx="2427477" cy="138496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각 세션의 </a:t>
            </a:r>
            <a:r>
              <a:rPr lang="en-US" altLang="ko-KR" sz="1200" dirty="0" smtClean="0"/>
              <a:t>Send Queue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보낼 데이터가 있을 경우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Encoding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WSASend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890263" y="6686979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60915" y="6843175"/>
            <a:ext cx="2427477" cy="120030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정리된 세션 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21511" y="6672555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65525" y="6758987"/>
            <a:ext cx="2427477" cy="230829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신규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Auth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세션 모드 변경</a:t>
            </a:r>
            <a:endParaRPr lang="en-US" altLang="ko-KR" sz="1200" b="1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종료된 유저 </a:t>
            </a:r>
            <a:r>
              <a:rPr lang="en-US" altLang="ko-KR" sz="1200" dirty="0" smtClean="0">
                <a:sym typeface="Wingdings" pitchFamily="2" charset="2"/>
              </a:rPr>
              <a:t>Release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게임 준비된 유저 </a:t>
            </a:r>
            <a:r>
              <a:rPr lang="en-US" altLang="ko-KR" sz="1200" dirty="0" smtClean="0">
                <a:sym typeface="Wingdings" pitchFamily="2" charset="2"/>
              </a:rPr>
              <a:t>Game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sz="1200" dirty="0" smtClean="0"/>
          </a:p>
          <a:p>
            <a:r>
              <a:rPr lang="en-US" altLang="ko-KR" sz="1200" dirty="0" smtClean="0"/>
              <a:t>4.  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505884" y="6706542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49898" y="6754947"/>
            <a:ext cx="2427477" cy="230829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인증 완료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게임을 진행중인 세션 처리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진입 유저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세션 모드 변경</a:t>
            </a:r>
            <a:endParaRPr lang="en-US" altLang="ko-KR" sz="1200" b="1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종료된 유저 </a:t>
            </a:r>
            <a:r>
              <a:rPr lang="en-US" altLang="ko-KR" sz="1200" dirty="0" smtClean="0">
                <a:sym typeface="Wingdings" pitchFamily="2" charset="2"/>
              </a:rPr>
              <a:t>Release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sz="1200" dirty="0" smtClean="0"/>
          </a:p>
          <a:p>
            <a:r>
              <a:rPr lang="en-US" altLang="ko-KR" sz="1200" dirty="0" smtClean="0"/>
              <a:t>4. Game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4444547" y="50967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Queue</a:t>
            </a: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352990" y="5437375"/>
            <a:ext cx="795181" cy="13879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6207352" y="5733750"/>
            <a:ext cx="5576744" cy="9388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원통 92"/>
          <p:cNvSpPr/>
          <p:nvPr/>
        </p:nvSpPr>
        <p:spPr>
          <a:xfrm>
            <a:off x="13642978" y="5103757"/>
            <a:ext cx="1194403" cy="1267012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LockFree</a:t>
            </a:r>
            <a:r>
              <a:rPr lang="en-US" altLang="ko-KR" sz="1100" dirty="0">
                <a:solidFill>
                  <a:schemeClr val="tx1"/>
                </a:solidFill>
              </a:rPr>
              <a:t>-Stack)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15081948" y="4879975"/>
            <a:ext cx="5184574" cy="558510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93" idx="2"/>
            <a:endCxn id="29" idx="0"/>
          </p:cNvCxnSpPr>
          <p:nvPr/>
        </p:nvCxnSpPr>
        <p:spPr>
          <a:xfrm rot="10800000" flipV="1">
            <a:off x="12417654" y="5737263"/>
            <a:ext cx="1225324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909394" y="12287408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9258145" y="17664162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529220" y="16408059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003205" y="10352124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634403" y="10352124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208963" y="4070277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41887" y="12552109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60010" y="12633592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754258" y="13315977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768069" y="1333091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742111" y="1331597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13353756" y="12358069"/>
            <a:ext cx="3059575" cy="2825854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712197" y="1539904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68069" y="1530793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3307979" y="10504787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795583" y="10158735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10254393" y="7656452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68380" y="3950675"/>
            <a:ext cx="20490154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93" idx="4"/>
          </p:cNvCxnSpPr>
          <p:nvPr/>
        </p:nvCxnSpPr>
        <p:spPr>
          <a:xfrm rot="16200000" flipV="1">
            <a:off x="16537036" y="4037608"/>
            <a:ext cx="949716" cy="43490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529220" y="18424283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939416" y="15812899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442764" y="14811284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1319013" y="15265873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9249300" y="110715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3" name="꺾인 연결선 82"/>
          <p:cNvCxnSpPr>
            <a:stCxn id="19" idx="2"/>
            <a:endCxn id="81" idx="0"/>
          </p:cNvCxnSpPr>
          <p:nvPr/>
        </p:nvCxnSpPr>
        <p:spPr>
          <a:xfrm rot="16200000" flipH="1">
            <a:off x="9023222" y="9841101"/>
            <a:ext cx="1740383" cy="7205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8237002" y="11294031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5106379" y="8029051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787503" y="15904003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832811" y="5252841"/>
            <a:ext cx="4202267" cy="98429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100977" y="4752678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5333237" cy="278535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네트워크 파트의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구성되기 때문에 </a:t>
            </a:r>
            <a:r>
              <a:rPr lang="en-US" altLang="ko-KR" sz="2000" dirty="0"/>
              <a:t>(</a:t>
            </a:r>
            <a:r>
              <a:rPr lang="ko-KR" altLang="en-US" sz="2000" dirty="0"/>
              <a:t>상속 구조</a:t>
            </a:r>
            <a:r>
              <a:rPr lang="en-US" altLang="ko-KR" sz="2000" dirty="0" smtClean="0"/>
              <a:t>),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각 세션은 현재 자신의 상황에 따라 모드가 결정됨</a:t>
            </a:r>
            <a:r>
              <a:rPr lang="en-US" altLang="ko-KR" sz="2000" dirty="0" smtClean="0"/>
              <a:t>. (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</a:t>
            </a:r>
            <a:r>
              <a:rPr lang="en-US" altLang="ko-KR" sz="2000" dirty="0" smtClean="0"/>
              <a:t>, Game </a:t>
            </a:r>
            <a:r>
              <a:rPr lang="ko-KR" altLang="en-US" sz="2000" dirty="0" smtClean="0"/>
              <a:t>모드</a:t>
            </a:r>
            <a:r>
              <a:rPr lang="en-US" altLang="ko-KR" sz="2000" dirty="0" smtClean="0"/>
              <a:t>, Release </a:t>
            </a:r>
            <a:r>
              <a:rPr lang="ko-KR" altLang="en-US" sz="2000" dirty="0" smtClean="0"/>
              <a:t>모드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스레드는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자신의 세션만 접근</a:t>
            </a:r>
            <a:r>
              <a:rPr lang="en-US" altLang="ko-KR" sz="2000" dirty="0" smtClean="0"/>
              <a:t>.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세션간 동기화 불필요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3952147" y="7551075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672371" y="807189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336523" y="7543369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026164" y="80641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453291" y="9417796"/>
            <a:ext cx="4013993" cy="3782371"/>
          </a:xfrm>
          <a:prstGeom prst="bentConnector3">
            <a:avLst>
              <a:gd name="adj1" fmla="val 3662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 263"/>
          <p:cNvCxnSpPr/>
          <p:nvPr/>
        </p:nvCxnSpPr>
        <p:spPr>
          <a:xfrm rot="16200000" flipH="1">
            <a:off x="11699316" y="9732287"/>
            <a:ext cx="3056086" cy="2195478"/>
          </a:xfrm>
          <a:prstGeom prst="bentConnector3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 rot="5400000">
            <a:off x="13646385" y="10562466"/>
            <a:ext cx="3194397" cy="396808"/>
          </a:xfrm>
          <a:prstGeom prst="bentConnector3">
            <a:avLst>
              <a:gd name="adj1" fmla="val 52272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25" idx="3"/>
            <a:endCxn id="261" idx="3"/>
          </p:cNvCxnSpPr>
          <p:nvPr/>
        </p:nvCxnSpPr>
        <p:spPr>
          <a:xfrm flipH="1">
            <a:off x="16413331" y="8004170"/>
            <a:ext cx="4069217" cy="5766826"/>
          </a:xfrm>
          <a:prstGeom prst="bentConnector3">
            <a:avLst>
              <a:gd name="adj1" fmla="val -18815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/>
          <p:nvPr/>
        </p:nvCxnSpPr>
        <p:spPr>
          <a:xfrm rot="16200000" flipH="1">
            <a:off x="14876352" y="7410224"/>
            <a:ext cx="1050140" cy="483366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/>
          <p:nvPr/>
        </p:nvCxnSpPr>
        <p:spPr>
          <a:xfrm rot="16200000" flipH="1">
            <a:off x="17776071" y="7717654"/>
            <a:ext cx="1188453" cy="4080485"/>
          </a:xfrm>
          <a:prstGeom prst="bentConnector3">
            <a:avLst>
              <a:gd name="adj1" fmla="val 40229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506538" y="6370769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670808" y="597232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746</Words>
  <Application>Microsoft Office PowerPoint</Application>
  <PresentationFormat>사용자 지정</PresentationFormat>
  <Paragraphs>227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210</cp:revision>
  <dcterms:created xsi:type="dcterms:W3CDTF">2019-01-14T04:58:00Z</dcterms:created>
  <dcterms:modified xsi:type="dcterms:W3CDTF">2019-01-15T09:28:31Z</dcterms:modified>
</cp:coreProperties>
</file>