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68" r:id="rId2"/>
    <p:sldId id="267" r:id="rId3"/>
    <p:sldId id="264" r:id="rId4"/>
    <p:sldId id="263" r:id="rId5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4" autoAdjust="0"/>
  </p:normalViewPr>
  <p:slideViewPr>
    <p:cSldViewPr>
      <p:cViewPr>
        <p:scale>
          <a:sx n="66" d="100"/>
          <a:sy n="66" d="100"/>
        </p:scale>
        <p:origin x="-360" y="-7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모서리가 둥근 직사각형 147"/>
          <p:cNvSpPr/>
          <p:nvPr/>
        </p:nvSpPr>
        <p:spPr>
          <a:xfrm>
            <a:off x="5934242" y="10504768"/>
            <a:ext cx="15155873" cy="10837566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53578" y="864247"/>
            <a:ext cx="20372908" cy="9423708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6984926" y="94252"/>
            <a:ext cx="738247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MO</a:t>
            </a:r>
            <a:r>
              <a:rPr lang="ko-KR" altLang="en-US" sz="3000" b="1" dirty="0"/>
              <a:t> </a:t>
            </a:r>
            <a:r>
              <a:rPr lang="en-US" altLang="ko-KR" sz="3000" b="1" dirty="0" smtClean="0"/>
              <a:t>Game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‘Battle Snake’ </a:t>
            </a:r>
            <a:r>
              <a:rPr lang="ko-KR" altLang="en-US" sz="3000" b="1" dirty="0" smtClean="0"/>
              <a:t>서버 전체 구조</a:t>
            </a:r>
            <a:endParaRPr lang="en-US" altLang="ko-KR" sz="3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76831" y="52660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248622" y="54330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124982" y="13043533"/>
            <a:ext cx="3380224" cy="136053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Apache (</a:t>
            </a:r>
            <a:r>
              <a:rPr lang="ko-KR" altLang="en-US" sz="2500" b="1" dirty="0">
                <a:solidFill>
                  <a:schemeClr val="tx1"/>
                </a:solidFill>
              </a:rPr>
              <a:t>웹 서버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6264846" y="9716354"/>
            <a:ext cx="9017666" cy="1259847"/>
            <a:chOff x="2149448" y="2016374"/>
            <a:chExt cx="8641588" cy="586438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552878" y="10299669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746879" y="10297811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0903662" y="10297810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1971636" y="11953478"/>
            <a:ext cx="8083063" cy="907300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5387189" y="12052517"/>
            <a:ext cx="1153523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Server</a:t>
            </a:r>
            <a:endParaRPr lang="en-US" altLang="ko-KR" sz="2500" dirty="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2895394" y="12889582"/>
            <a:ext cx="2475687" cy="1944216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709883" y="12751694"/>
            <a:ext cx="2498793" cy="1944216"/>
            <a:chOff x="1368302" y="2016374"/>
            <a:chExt cx="2498793" cy="11521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26618" y="2030776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2975618" y="1318374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975619" y="1390382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2811866" y="15658116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2635572" y="15509797"/>
            <a:ext cx="6497230" cy="3728229"/>
            <a:chOff x="792238" y="1440310"/>
            <a:chExt cx="3816424" cy="403244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012122" y="16141682"/>
            <a:ext cx="2475687" cy="2736304"/>
            <a:chOff x="1368302" y="2016374"/>
            <a:chExt cx="2475687" cy="115212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277857" y="1657373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277858" y="172938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277857" y="1808589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121031" y="16532962"/>
            <a:ext cx="2475687" cy="1944216"/>
            <a:chOff x="1368302" y="2016374"/>
            <a:chExt cx="2475687" cy="115212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6386766" y="169650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386767" y="1768509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6742331" y="12886120"/>
            <a:ext cx="2475687" cy="1944216"/>
            <a:chOff x="1368302" y="2016374"/>
            <a:chExt cx="2475687" cy="1152128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17008066" y="1331816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008067" y="1403824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꺾인 연결선 315"/>
          <p:cNvCxnSpPr>
            <a:stCxn id="81" idx="3"/>
            <a:endCxn id="121" idx="1"/>
          </p:cNvCxnSpPr>
          <p:nvPr/>
        </p:nvCxnSpPr>
        <p:spPr>
          <a:xfrm>
            <a:off x="14919835" y="14191854"/>
            <a:ext cx="2088232" cy="13442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318"/>
          <p:cNvCxnSpPr>
            <a:stCxn id="76" idx="2"/>
            <a:endCxn id="120" idx="3"/>
          </p:cNvCxnSpPr>
          <p:nvPr/>
        </p:nvCxnSpPr>
        <p:spPr>
          <a:xfrm rot="5400000" flipH="1" flipV="1">
            <a:off x="14073242" y="13782922"/>
            <a:ext cx="5055762" cy="4702317"/>
          </a:xfrm>
          <a:prstGeom prst="bentConnector4">
            <a:avLst>
              <a:gd name="adj1" fmla="val -7160"/>
              <a:gd name="adj2" fmla="val 11350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90" idx="1"/>
            <a:endCxn id="75" idx="3"/>
          </p:cNvCxnSpPr>
          <p:nvPr/>
        </p:nvCxnSpPr>
        <p:spPr>
          <a:xfrm rot="10800000">
            <a:off x="15222075" y="17581842"/>
            <a:ext cx="1164693" cy="39128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모서리가 둥근 직사각형 372"/>
          <p:cNvSpPr/>
          <p:nvPr/>
        </p:nvSpPr>
        <p:spPr>
          <a:xfrm>
            <a:off x="2537144" y="6154654"/>
            <a:ext cx="6928246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5" name="원통 374"/>
          <p:cNvSpPr/>
          <p:nvPr/>
        </p:nvSpPr>
        <p:spPr>
          <a:xfrm>
            <a:off x="3070520" y="65908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404427" y="72687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3039681" y="67244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379" name="원통 378"/>
          <p:cNvSpPr/>
          <p:nvPr/>
        </p:nvSpPr>
        <p:spPr>
          <a:xfrm>
            <a:off x="5528881" y="66028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5498042" y="67364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7813463" y="6217806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2053180" y="1508135"/>
            <a:ext cx="7848872" cy="340203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3503513" y="1652151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20" name="그룹 419"/>
          <p:cNvGrpSpPr/>
          <p:nvPr/>
        </p:nvGrpSpPr>
        <p:grpSpPr>
          <a:xfrm>
            <a:off x="2486423" y="2533909"/>
            <a:ext cx="2592288" cy="2034690"/>
            <a:chOff x="1368302" y="2016374"/>
            <a:chExt cx="2475687" cy="1292140"/>
          </a:xfrm>
        </p:grpSpPr>
        <p:sp>
          <p:nvSpPr>
            <p:cNvPr id="421" name="모서리가 둥근 직사각형 420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423" name="원통 422"/>
          <p:cNvSpPr/>
          <p:nvPr/>
        </p:nvSpPr>
        <p:spPr>
          <a:xfrm>
            <a:off x="2716607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65846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6913431" y="2691488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6754100" y="2533909"/>
            <a:ext cx="2592288" cy="2034690"/>
            <a:chOff x="1368302" y="2016374"/>
            <a:chExt cx="2475687" cy="1292140"/>
          </a:xfrm>
        </p:grpSpPr>
        <p:sp>
          <p:nvSpPr>
            <p:cNvPr id="427" name="모서리가 둥근 직사각형 426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430" name="원통 429"/>
          <p:cNvSpPr/>
          <p:nvPr/>
        </p:nvSpPr>
        <p:spPr>
          <a:xfrm>
            <a:off x="6984284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7333523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3" name="왼쪽/오른쪽 화살표 432"/>
          <p:cNvSpPr/>
          <p:nvPr/>
        </p:nvSpPr>
        <p:spPr>
          <a:xfrm>
            <a:off x="5171080" y="3440891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TextBox 433"/>
          <p:cNvSpPr txBox="1"/>
          <p:nvPr/>
        </p:nvSpPr>
        <p:spPr>
          <a:xfrm>
            <a:off x="5380903" y="3110676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482" name="직사각형 481"/>
          <p:cNvSpPr/>
          <p:nvPr/>
        </p:nvSpPr>
        <p:spPr>
          <a:xfrm>
            <a:off x="3399721" y="77985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3" name="직사각형 482"/>
          <p:cNvSpPr/>
          <p:nvPr/>
        </p:nvSpPr>
        <p:spPr>
          <a:xfrm>
            <a:off x="5858116" y="72676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5853410" y="77975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01976" y="1766841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1042282" y="2539098"/>
            <a:ext cx="2592288" cy="2215137"/>
            <a:chOff x="1368302" y="2016374"/>
            <a:chExt cx="2475687" cy="1292140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14" name="원통 113"/>
          <p:cNvSpPr/>
          <p:nvPr/>
        </p:nvSpPr>
        <p:spPr>
          <a:xfrm>
            <a:off x="11258305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607544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207791" y="1865880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5496867" y="2741638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5330849" y="2539098"/>
            <a:ext cx="2592288" cy="2215137"/>
            <a:chOff x="1368302" y="2016374"/>
            <a:chExt cx="2475687" cy="129214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26" name="원통 125"/>
          <p:cNvSpPr/>
          <p:nvPr/>
        </p:nvSpPr>
        <p:spPr>
          <a:xfrm>
            <a:off x="15546872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896111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088374" y="5350514"/>
            <a:ext cx="2592288" cy="2830950"/>
            <a:chOff x="1368302" y="2016374"/>
            <a:chExt cx="2475687" cy="129214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31" name="원통 130"/>
          <p:cNvSpPr/>
          <p:nvPr/>
        </p:nvSpPr>
        <p:spPr>
          <a:xfrm>
            <a:off x="11310685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659924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1659924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5522255" y="5535298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5356051" y="5350514"/>
            <a:ext cx="2592288" cy="2830950"/>
            <a:chOff x="1368302" y="2016374"/>
            <a:chExt cx="2475687" cy="129214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38" name="원통 137"/>
          <p:cNvSpPr/>
          <p:nvPr/>
        </p:nvSpPr>
        <p:spPr>
          <a:xfrm>
            <a:off x="15578362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927601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5927601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1" name="왼쪽/오른쪽 화살표 140"/>
          <p:cNvSpPr/>
          <p:nvPr/>
        </p:nvSpPr>
        <p:spPr>
          <a:xfrm>
            <a:off x="13726312" y="333082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898815" y="300061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46" name="왼쪽/오른쪽 화살표 145"/>
          <p:cNvSpPr/>
          <p:nvPr/>
        </p:nvSpPr>
        <p:spPr>
          <a:xfrm>
            <a:off x="13744993" y="6586390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898815" y="6256175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cxnSp>
        <p:nvCxnSpPr>
          <p:cNvPr id="169" name="꺾인 연결선 168"/>
          <p:cNvCxnSpPr>
            <a:stCxn id="143" idx="0"/>
            <a:endCxn id="213" idx="2"/>
          </p:cNvCxnSpPr>
          <p:nvPr/>
        </p:nvCxnSpPr>
        <p:spPr>
          <a:xfrm rot="5400000" flipH="1" flipV="1">
            <a:off x="8260720" y="10530575"/>
            <a:ext cx="2067332" cy="29585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endCxn id="42" idx="1"/>
          </p:cNvCxnSpPr>
          <p:nvPr/>
        </p:nvCxnSpPr>
        <p:spPr>
          <a:xfrm rot="16200000" flipV="1">
            <a:off x="5035956" y="4179123"/>
            <a:ext cx="2578107" cy="8496355"/>
          </a:xfrm>
          <a:prstGeom prst="bentConnector4">
            <a:avLst>
              <a:gd name="adj1" fmla="val 13690"/>
              <a:gd name="adj2" fmla="val 1065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417" idx="1"/>
          </p:cNvCxnSpPr>
          <p:nvPr/>
        </p:nvCxnSpPr>
        <p:spPr>
          <a:xfrm rot="16200000" flipV="1">
            <a:off x="3059583" y="2202751"/>
            <a:ext cx="6507200" cy="8520006"/>
          </a:xfrm>
          <a:prstGeom prst="bentConnector4">
            <a:avLst>
              <a:gd name="adj1" fmla="val 5313"/>
              <a:gd name="adj2" fmla="val 1062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endCxn id="110" idx="3"/>
          </p:cNvCxnSpPr>
          <p:nvPr/>
        </p:nvCxnSpPr>
        <p:spPr>
          <a:xfrm rot="5400000" flipH="1" flipV="1">
            <a:off x="12318355" y="3483861"/>
            <a:ext cx="4487325" cy="7977662"/>
          </a:xfrm>
          <a:prstGeom prst="bentConnector4">
            <a:avLst>
              <a:gd name="adj1" fmla="val 7703"/>
              <a:gd name="adj2" fmla="val 10620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67" idx="1"/>
            <a:endCxn id="143" idx="2"/>
          </p:cNvCxnSpPr>
          <p:nvPr/>
        </p:nvCxnSpPr>
        <p:spPr>
          <a:xfrm rot="10800000">
            <a:off x="7815094" y="14404072"/>
            <a:ext cx="5197028" cy="31057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12877610" y="19723225"/>
            <a:ext cx="2475687" cy="10872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Lobby Server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4" name="꺾인 연결선 233"/>
          <p:cNvCxnSpPr>
            <a:stCxn id="231" idx="1"/>
            <a:endCxn id="143" idx="2"/>
          </p:cNvCxnSpPr>
          <p:nvPr/>
        </p:nvCxnSpPr>
        <p:spPr>
          <a:xfrm rot="10800000">
            <a:off x="7815094" y="14404072"/>
            <a:ext cx="5062516" cy="586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모서리가 둥근 직사각형 239"/>
          <p:cNvSpPr/>
          <p:nvPr/>
        </p:nvSpPr>
        <p:spPr>
          <a:xfrm>
            <a:off x="404718" y="19252116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241" name="꺾인 연결선 240"/>
          <p:cNvCxnSpPr>
            <a:stCxn id="240" idx="3"/>
            <a:endCxn id="231" idx="2"/>
          </p:cNvCxnSpPr>
          <p:nvPr/>
        </p:nvCxnSpPr>
        <p:spPr>
          <a:xfrm>
            <a:off x="4127595" y="19845653"/>
            <a:ext cx="9987859" cy="964809"/>
          </a:xfrm>
          <a:prstGeom prst="bentConnector4">
            <a:avLst>
              <a:gd name="adj1" fmla="val 11188"/>
              <a:gd name="adj2" fmla="val 15726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40" idx="3"/>
          </p:cNvCxnSpPr>
          <p:nvPr/>
        </p:nvCxnSpPr>
        <p:spPr>
          <a:xfrm flipV="1">
            <a:off x="4127595" y="14191855"/>
            <a:ext cx="8582288" cy="5653798"/>
          </a:xfrm>
          <a:prstGeom prst="bentConnector3">
            <a:avLst>
              <a:gd name="adj1" fmla="val 8351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0" idx="3"/>
            <a:endCxn id="229" idx="1"/>
          </p:cNvCxnSpPr>
          <p:nvPr/>
        </p:nvCxnSpPr>
        <p:spPr>
          <a:xfrm flipV="1">
            <a:off x="4127595" y="17373912"/>
            <a:ext cx="8507977" cy="2471741"/>
          </a:xfrm>
          <a:prstGeom prst="bentConnector3">
            <a:avLst>
              <a:gd name="adj1" fmla="val 8448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4378735" y="2083348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258" name="타원 257"/>
          <p:cNvSpPr/>
          <p:nvPr/>
        </p:nvSpPr>
        <p:spPr>
          <a:xfrm>
            <a:off x="11650640" y="1673300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59" name="타원 258"/>
          <p:cNvSpPr/>
          <p:nvPr/>
        </p:nvSpPr>
        <p:spPr>
          <a:xfrm>
            <a:off x="11607544" y="14321485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60" name="모서리가 둥근 사각형 설명선 259"/>
          <p:cNvSpPr/>
          <p:nvPr/>
        </p:nvSpPr>
        <p:spPr>
          <a:xfrm>
            <a:off x="243277" y="17138054"/>
            <a:ext cx="5445505" cy="1537083"/>
          </a:xfrm>
          <a:prstGeom prst="wedgeRoundRectCallout">
            <a:avLst>
              <a:gd name="adj1" fmla="val -26586"/>
              <a:gd name="adj2" fmla="val 9128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1500" dirty="0">
                <a:solidFill>
                  <a:schemeClr val="tx1"/>
                </a:solidFill>
              </a:rPr>
              <a:t>Lobby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채팅서버와 입장할 방을 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채팅서버 입장 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13094258" y="10287954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8" name="직선 화살표 연결선 277"/>
          <p:cNvCxnSpPr>
            <a:stCxn id="78" idx="1"/>
            <a:endCxn id="143" idx="3"/>
          </p:cNvCxnSpPr>
          <p:nvPr/>
        </p:nvCxnSpPr>
        <p:spPr>
          <a:xfrm flipH="1">
            <a:off x="9505206" y="13723802"/>
            <a:ext cx="32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사각형 설명선 141"/>
          <p:cNvSpPr/>
          <p:nvPr/>
        </p:nvSpPr>
        <p:spPr>
          <a:xfrm>
            <a:off x="300911" y="11347191"/>
            <a:ext cx="5227970" cy="1669820"/>
          </a:xfrm>
          <a:prstGeom prst="wedgeRoundRectCallout">
            <a:avLst>
              <a:gd name="adj1" fmla="val 65733"/>
              <a:gd name="adj2" fmla="val -774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특수한 경우를 제외한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접속은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PHP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제작한</a:t>
            </a:r>
            <a:r>
              <a:rPr lang="en-US" altLang="ko-KR" sz="1500" dirty="0" smtClean="0">
                <a:solidFill>
                  <a:schemeClr val="tx1"/>
                </a:solidFill>
              </a:rPr>
              <a:t> API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서버 </a:t>
            </a:r>
            <a:r>
              <a:rPr lang="ko-KR" altLang="en-US" sz="1500" dirty="0">
                <a:solidFill>
                  <a:schemeClr val="tx1"/>
                </a:solidFill>
              </a:rPr>
              <a:t>구조 내에서</a:t>
            </a:r>
            <a:r>
              <a:rPr lang="en-US" altLang="ko-KR" sz="1500" dirty="0">
                <a:solidFill>
                  <a:schemeClr val="tx1"/>
                </a:solidFill>
              </a:rPr>
              <a:t>, Front</a:t>
            </a:r>
            <a:r>
              <a:rPr lang="ko-KR" altLang="en-US" sz="1500" dirty="0">
                <a:solidFill>
                  <a:schemeClr val="tx1"/>
                </a:solidFill>
              </a:rPr>
              <a:t>와 </a:t>
            </a:r>
            <a:r>
              <a:rPr lang="en-US" altLang="ko-KR" sz="1500" dirty="0" err="1">
                <a:solidFill>
                  <a:schemeClr val="tx1"/>
                </a:solidFill>
              </a:rPr>
              <a:t>BackEnd</a:t>
            </a:r>
            <a:r>
              <a:rPr lang="ko-KR" altLang="en-US" sz="1500" dirty="0">
                <a:solidFill>
                  <a:schemeClr val="tx1"/>
                </a:solidFill>
              </a:rPr>
              <a:t>를 명확히 </a:t>
            </a:r>
            <a:r>
              <a:rPr lang="ko-KR" altLang="en-US" sz="1500" dirty="0" smtClean="0">
                <a:solidFill>
                  <a:schemeClr val="tx1"/>
                </a:solidFill>
              </a:rPr>
              <a:t>구분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접근하기 위한 </a:t>
            </a:r>
            <a:r>
              <a:rPr lang="en-US" altLang="ko-KR" sz="1500" dirty="0" smtClean="0">
                <a:solidFill>
                  <a:schemeClr val="tx1"/>
                </a:solidFill>
              </a:rPr>
              <a:t>Gate </a:t>
            </a:r>
            <a:r>
              <a:rPr lang="ko-KR" altLang="en-US" sz="1500" dirty="0" smtClean="0">
                <a:solidFill>
                  <a:schemeClr val="tx1"/>
                </a:solidFill>
              </a:rPr>
              <a:t>역할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구조를 전혀 몰라도</a:t>
            </a:r>
            <a:r>
              <a:rPr lang="en-US" altLang="ko-KR" sz="1500" dirty="0" smtClean="0">
                <a:solidFill>
                  <a:schemeClr val="tx1"/>
                </a:solidFill>
              </a:rPr>
              <a:t>, API</a:t>
            </a:r>
            <a:r>
              <a:rPr lang="ko-KR" altLang="en-US" sz="1500" dirty="0" smtClean="0">
                <a:solidFill>
                  <a:schemeClr val="tx1"/>
                </a:solidFill>
              </a:rPr>
              <a:t>만 호출하면 원하는 결과를 얻을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" name="모서리가 둥근 사각형 설명선 148"/>
          <p:cNvSpPr/>
          <p:nvPr/>
        </p:nvSpPr>
        <p:spPr>
          <a:xfrm>
            <a:off x="2266156" y="13732118"/>
            <a:ext cx="3192453" cy="807316"/>
          </a:xfrm>
          <a:prstGeom prst="wedgeRoundRectCallout">
            <a:avLst>
              <a:gd name="adj1" fmla="val 71755"/>
              <a:gd name="adj2" fmla="val -393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Apache</a:t>
            </a:r>
            <a:r>
              <a:rPr lang="ko-KR" altLang="en-US" sz="1500" dirty="0" smtClean="0">
                <a:solidFill>
                  <a:schemeClr val="tx1"/>
                </a:solidFill>
              </a:rPr>
              <a:t>를 향한 요청은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POST.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>
                <a:solidFill>
                  <a:schemeClr val="tx1"/>
                </a:solidFill>
              </a:rPr>
              <a:t>Body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500" dirty="0" smtClean="0">
                <a:solidFill>
                  <a:schemeClr val="tx1"/>
                </a:solidFill>
              </a:rPr>
              <a:t>JSON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092100" y="13279155"/>
            <a:ext cx="1645354" cy="762555"/>
            <a:chOff x="10410057" y="12415478"/>
            <a:chExt cx="1645354" cy="762555"/>
          </a:xfrm>
        </p:grpSpPr>
        <p:sp>
          <p:nvSpPr>
            <p:cNvPr id="151" name="직사각형 150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790986" y="17159796"/>
            <a:ext cx="1645354" cy="762555"/>
            <a:chOff x="10410057" y="12415478"/>
            <a:chExt cx="1645354" cy="762555"/>
          </a:xfrm>
        </p:grpSpPr>
        <p:sp>
          <p:nvSpPr>
            <p:cNvPr id="159" name="직사각형 15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0508580" y="12753523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929142" y="20018374"/>
            <a:ext cx="1645354" cy="762555"/>
            <a:chOff x="10410057" y="12415478"/>
            <a:chExt cx="1645354" cy="762555"/>
          </a:xfrm>
        </p:grpSpPr>
        <p:sp>
          <p:nvSpPr>
            <p:cNvPr id="162" name="직사각형 16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0508580" y="1276803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9006698" y="10694373"/>
            <a:ext cx="18037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0000"/>
                </a:solidFill>
              </a:rPr>
              <a:t>Front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913918" y="10081270"/>
            <a:ext cx="3592265" cy="62992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정보 갱신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53" name="꺾인 연결선 152"/>
          <p:cNvCxnSpPr>
            <a:stCxn id="78" idx="0"/>
            <a:endCxn id="152" idx="2"/>
          </p:cNvCxnSpPr>
          <p:nvPr/>
        </p:nvCxnSpPr>
        <p:spPr>
          <a:xfrm rot="5400000" flipH="1" flipV="1">
            <a:off x="14808639" y="9850282"/>
            <a:ext cx="2040500" cy="37623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2328" y="792238"/>
            <a:ext cx="24881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err="1" smtClean="0">
                <a:solidFill>
                  <a:srgbClr val="FF0000"/>
                </a:solidFill>
              </a:rPr>
              <a:t>BackEnd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cxnSp>
        <p:nvCxnSpPr>
          <p:cNvPr id="155" name="꺾인 연결선 154"/>
          <p:cNvCxnSpPr>
            <a:stCxn id="152" idx="3"/>
            <a:endCxn id="417" idx="0"/>
          </p:cNvCxnSpPr>
          <p:nvPr/>
        </p:nvCxnSpPr>
        <p:spPr>
          <a:xfrm flipH="1" flipV="1">
            <a:off x="5977616" y="1508135"/>
            <a:ext cx="13528567" cy="8888097"/>
          </a:xfrm>
          <a:prstGeom prst="bentConnector4">
            <a:avLst>
              <a:gd name="adj1" fmla="val -1690"/>
              <a:gd name="adj2" fmla="val 10514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1110" y="243855"/>
            <a:ext cx="338554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DB </a:t>
            </a:r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구조</a:t>
            </a:r>
            <a:endParaRPr lang="en-US" altLang="ko-KR" sz="30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9982" y="8599150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171773" y="8766142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460295" y="9487765"/>
            <a:ext cx="6928246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4" name="원통 63"/>
          <p:cNvSpPr/>
          <p:nvPr/>
        </p:nvSpPr>
        <p:spPr>
          <a:xfrm>
            <a:off x="9993671" y="9923959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27578" y="10601812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962832" y="10057583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67" name="원통 66"/>
          <p:cNvSpPr/>
          <p:nvPr/>
        </p:nvSpPr>
        <p:spPr>
          <a:xfrm>
            <a:off x="12452032" y="9935911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21193" y="10069535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736614" y="9550917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85" name="직사각형 84"/>
          <p:cNvSpPr/>
          <p:nvPr/>
        </p:nvSpPr>
        <p:spPr>
          <a:xfrm>
            <a:off x="10322872" y="11131667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781267" y="1060076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2776561" y="1113062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999982" y="1366718"/>
            <a:ext cx="7225708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340288" y="2138975"/>
            <a:ext cx="2592288" cy="2215137"/>
            <a:chOff x="1368302" y="2016374"/>
            <a:chExt cx="2475687" cy="1292140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92" name="원통 91"/>
          <p:cNvSpPr/>
          <p:nvPr/>
        </p:nvSpPr>
        <p:spPr>
          <a:xfrm>
            <a:off x="9556311" y="2985960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905550" y="3597865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96126" y="1465757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386380" y="4950391"/>
            <a:ext cx="2592288" cy="2830950"/>
            <a:chOff x="1368302" y="2016374"/>
            <a:chExt cx="2475687" cy="1292140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04" name="원통 103"/>
          <p:cNvSpPr/>
          <p:nvPr/>
        </p:nvSpPr>
        <p:spPr>
          <a:xfrm>
            <a:off x="9608691" y="5641099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957930" y="631895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957930" y="692457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936254" y="1224286"/>
            <a:ext cx="7090247" cy="1789164"/>
          </a:xfrm>
          <a:prstGeom prst="wedgeRoundRectCallout">
            <a:avLst>
              <a:gd name="adj1" fmla="val -26780"/>
              <a:gd name="adj2" fmla="val 19844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접근하기 위해서는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 Info 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거쳐야 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해당 유저가 저장된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알아온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번호를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500" dirty="0" smtClean="0">
                <a:solidFill>
                  <a:schemeClr val="tx1"/>
                </a:solidFill>
              </a:rPr>
              <a:t>해당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접속하기 위한 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알아온 정보를 이용해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368302" y="5779840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12275325" y="2138975"/>
            <a:ext cx="3088727" cy="899146"/>
          </a:xfrm>
          <a:prstGeom prst="wedgeRoundRectCallout">
            <a:avLst>
              <a:gd name="adj1" fmla="val -81240"/>
              <a:gd name="adj2" fmla="val 13301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번호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모서리가 둥근 사각형 설명선 124"/>
          <p:cNvSpPr/>
          <p:nvPr/>
        </p:nvSpPr>
        <p:spPr>
          <a:xfrm>
            <a:off x="12275325" y="4299283"/>
            <a:ext cx="3806349" cy="2019668"/>
          </a:xfrm>
          <a:prstGeom prst="wedgeRoundRectCallout">
            <a:avLst>
              <a:gd name="adj1" fmla="val -72573"/>
              <a:gd name="adj2" fmla="val 665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12275325" y="6593844"/>
            <a:ext cx="2656679" cy="1096833"/>
          </a:xfrm>
          <a:prstGeom prst="wedgeRoundRectCallout">
            <a:avLst>
              <a:gd name="adj1" fmla="val -84218"/>
              <a:gd name="adj2" fmla="val -323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13146907" y="12513272"/>
            <a:ext cx="3816424" cy="485525"/>
          </a:xfrm>
          <a:prstGeom prst="wedgeRoundRectCallout">
            <a:avLst>
              <a:gd name="adj1" fmla="val -34499"/>
              <a:gd name="adj2" fmla="val -21606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8641110" y="345653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47" name="타원 146"/>
          <p:cNvSpPr/>
          <p:nvPr/>
        </p:nvSpPr>
        <p:spPr>
          <a:xfrm>
            <a:off x="8723311" y="659384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51" name="타원 150"/>
          <p:cNvSpPr/>
          <p:nvPr/>
        </p:nvSpPr>
        <p:spPr>
          <a:xfrm>
            <a:off x="8575779" y="10038302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12380801" y="4882742"/>
            <a:ext cx="3600400" cy="13100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500" dirty="0" smtClean="0">
                <a:solidFill>
                  <a:schemeClr val="tx1"/>
                </a:solidFill>
              </a:rPr>
              <a:t>의  값이 가장 큰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유저정보 저장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22" idx="3"/>
            <a:endCxn id="90" idx="1"/>
          </p:cNvCxnSpPr>
          <p:nvPr/>
        </p:nvCxnSpPr>
        <p:spPr>
          <a:xfrm flipV="1">
            <a:off x="5091179" y="3246544"/>
            <a:ext cx="4249109" cy="31268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22" idx="3"/>
            <a:endCxn id="63" idx="1"/>
          </p:cNvCxnSpPr>
          <p:nvPr/>
        </p:nvCxnSpPr>
        <p:spPr>
          <a:xfrm>
            <a:off x="5091179" y="6373377"/>
            <a:ext cx="4369116" cy="4382669"/>
          </a:xfrm>
          <a:prstGeom prst="bentConnector3">
            <a:avLst>
              <a:gd name="adj1" fmla="val 4869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22" idx="3"/>
            <a:endCxn id="102" idx="1"/>
          </p:cNvCxnSpPr>
          <p:nvPr/>
        </p:nvCxnSpPr>
        <p:spPr>
          <a:xfrm flipV="1">
            <a:off x="5091179" y="6365866"/>
            <a:ext cx="4295201" cy="751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4770986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4710914"/>
            <a:ext cx="16489828" cy="697284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604060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Accept Thread x 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</a:t>
            </a:r>
            <a:r>
              <a:rPr lang="ko-KR" altLang="en-US" sz="1200" dirty="0">
                <a:solidFill>
                  <a:schemeClr val="tx1"/>
                </a:solidFill>
              </a:rPr>
              <a:t>한 세션에게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b="1" dirty="0">
                <a:solidFill>
                  <a:schemeClr val="tx1"/>
                </a:solidFill>
              </a:rPr>
              <a:t> 할당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전달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새션에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6669644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91141" y="5347050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5831374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5951604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6126055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Decoding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 종료된 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6597114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833073" y="6655130"/>
            <a:ext cx="2623960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endParaRPr lang="en-US" altLang="ko-KR" sz="1200" dirty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39404" y="7748624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7367641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7357794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  <a:endCxn id="461" idx="0"/>
          </p:cNvCxnSpPr>
          <p:nvPr/>
        </p:nvCxnSpPr>
        <p:spPr>
          <a:xfrm rot="16200000" flipH="1">
            <a:off x="2825670" y="9856082"/>
            <a:ext cx="2576722" cy="214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2097494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3245226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11251706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1132371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532" idx="0"/>
          </p:cNvCxnSpPr>
          <p:nvPr/>
        </p:nvCxnSpPr>
        <p:spPr>
          <a:xfrm flipH="1">
            <a:off x="10940141" y="9384066"/>
            <a:ext cx="3121" cy="7781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1132371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4829101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2619858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4958678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2619858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8675382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1023927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1023927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3138219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10852765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10681360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  <a:endCxn id="524" idx="2"/>
          </p:cNvCxnSpPr>
          <p:nvPr/>
        </p:nvCxnSpPr>
        <p:spPr>
          <a:xfrm flipH="1" flipV="1">
            <a:off x="14251858" y="9746236"/>
            <a:ext cx="4157" cy="493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9244511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4" name="모서리가 둥근 직사각형 523"/>
          <p:cNvSpPr/>
          <p:nvPr/>
        </p:nvSpPr>
        <p:spPr>
          <a:xfrm>
            <a:off x="13247476" y="930129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27" name="직선 화살표 연결선 526"/>
          <p:cNvCxnSpPr>
            <a:stCxn id="524" idx="0"/>
            <a:endCxn id="412" idx="3"/>
          </p:cNvCxnSpPr>
          <p:nvPr/>
        </p:nvCxnSpPr>
        <p:spPr>
          <a:xfrm flipV="1">
            <a:off x="14251858" y="8623598"/>
            <a:ext cx="0" cy="6776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모서리가 둥근 직사각형 531"/>
          <p:cNvSpPr/>
          <p:nvPr/>
        </p:nvSpPr>
        <p:spPr>
          <a:xfrm>
            <a:off x="9935759" y="10162188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39" name="직선 화살표 연결선 538"/>
          <p:cNvCxnSpPr>
            <a:stCxn id="532" idx="2"/>
            <a:endCxn id="462" idx="0"/>
          </p:cNvCxnSpPr>
          <p:nvPr/>
        </p:nvCxnSpPr>
        <p:spPr>
          <a:xfrm>
            <a:off x="10940141" y="10607128"/>
            <a:ext cx="0" cy="716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원통 411"/>
          <p:cNvSpPr/>
          <p:nvPr/>
        </p:nvSpPr>
        <p:spPr>
          <a:xfrm>
            <a:off x="13370833" y="734956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733462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477098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765062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/ </a:t>
            </a:r>
            <a:r>
              <a:rPr lang="en-US" altLang="ko-KR" sz="3000" b="1" dirty="0" err="1" smtClean="0"/>
              <a:t>CLanServer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80270"/>
            <a:ext cx="6774484" cy="363173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이용해 </a:t>
            </a:r>
            <a:r>
              <a:rPr lang="ko-KR" altLang="en-US" sz="2000" dirty="0" smtClean="0"/>
              <a:t>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500" b="1" dirty="0" err="1"/>
              <a:t>CNetServer</a:t>
            </a:r>
            <a:r>
              <a:rPr lang="en-US" altLang="ko-KR" sz="2500" b="1" dirty="0"/>
              <a:t>, </a:t>
            </a:r>
            <a:r>
              <a:rPr lang="en-US" altLang="ko-KR" sz="2500" b="1" dirty="0" err="1"/>
              <a:t>CLanServer</a:t>
            </a:r>
            <a:r>
              <a:rPr lang="ko-KR" altLang="en-US" sz="2500" b="1" dirty="0"/>
              <a:t>의 차이점</a:t>
            </a:r>
            <a:endParaRPr lang="en-US" altLang="ko-KR" sz="2500" b="1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CLanServer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Encoding / Decoding </a:t>
            </a:r>
            <a:r>
              <a:rPr lang="ko-KR" altLang="en-US" sz="2000" dirty="0"/>
              <a:t>절차가 없다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그 외에는 완전히 동일한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7017428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7357794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156963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Accpet</a:t>
            </a:r>
            <a:r>
              <a:rPr lang="ko-KR" altLang="en-US" sz="1200" dirty="0"/>
              <a:t>만 하는 </a:t>
            </a:r>
            <a:r>
              <a:rPr lang="en-US" altLang="ko-KR" sz="1200" dirty="0"/>
              <a:t>Thread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Accpet</a:t>
            </a:r>
            <a:r>
              <a:rPr lang="en-US" altLang="ko-KR" sz="1200" dirty="0"/>
              <a:t>()</a:t>
            </a:r>
            <a:r>
              <a:rPr lang="ko-KR" altLang="en-US" sz="1200" dirty="0"/>
              <a:t>의 결과 소켓을 </a:t>
            </a:r>
            <a:r>
              <a:rPr lang="en-US" altLang="ko-KR" sz="1200" dirty="0"/>
              <a:t>Accept Queue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넣어서 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 Thread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Recv</a:t>
            </a:r>
            <a:r>
              <a:rPr lang="ko-KR" altLang="en-US" sz="1200" dirty="0"/>
              <a:t> 완료통지 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세션의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Queue </a:t>
            </a:r>
            <a:r>
              <a:rPr lang="ko-KR" altLang="en-US" sz="1200" dirty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완성된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 </a:t>
            </a:r>
            <a:r>
              <a:rPr lang="en-US" altLang="ko-KR" sz="1200" dirty="0"/>
              <a:t>Complete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Packet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marL="228523" indent="-228523">
              <a:buAutoNum type="arabicPeriod"/>
            </a:pP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각 세션의 </a:t>
            </a:r>
            <a:r>
              <a:rPr lang="en-US" altLang="ko-KR" sz="1200" dirty="0" smtClean="0"/>
              <a:t>Send Queue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보낼 데이터가 있을 경우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Encoding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WSASend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13130"/>
            <a:ext cx="2427477" cy="120030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정리된 세션 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28942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신규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게임 준비된 유저 </a:t>
            </a:r>
            <a:r>
              <a:rPr lang="en-US" altLang="ko-KR" sz="1200" dirty="0" smtClean="0">
                <a:sym typeface="Wingdings" pitchFamily="2" charset="2"/>
              </a:rPr>
              <a:t>Game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 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144109"/>
            <a:ext cx="2427477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게임 </a:t>
            </a:r>
            <a:r>
              <a:rPr lang="ko-KR" altLang="en-US" sz="1200" dirty="0" smtClean="0"/>
              <a:t>진행중인 세션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진입 유저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Game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4112479" y="546668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Queue</a:t>
            </a: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020922" y="5807330"/>
            <a:ext cx="795181" cy="13879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5875284" y="6103705"/>
            <a:ext cx="5576744" cy="9388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 92"/>
          <p:cNvSpPr/>
          <p:nvPr/>
        </p:nvSpPr>
        <p:spPr>
          <a:xfrm>
            <a:off x="13310910" y="5473712"/>
            <a:ext cx="1194403" cy="1267012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LockFree</a:t>
            </a:r>
            <a:r>
              <a:rPr lang="en-US" altLang="ko-KR" sz="1100" dirty="0">
                <a:solidFill>
                  <a:schemeClr val="tx1"/>
                </a:solidFill>
              </a:rPr>
              <a:t>-Stack)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14749880" y="5249930"/>
            <a:ext cx="5184574" cy="558510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2"/>
            <a:endCxn id="29" idx="0"/>
          </p:cNvCxnSpPr>
          <p:nvPr/>
        </p:nvCxnSpPr>
        <p:spPr>
          <a:xfrm rot="10800000" flipV="1">
            <a:off x="12085586" y="6107218"/>
            <a:ext cx="1225324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93" idx="4"/>
          </p:cNvCxnSpPr>
          <p:nvPr/>
        </p:nvCxnSpPr>
        <p:spPr>
          <a:xfrm rot="16200000" flipV="1">
            <a:off x="16204968" y="4407563"/>
            <a:ext cx="949716" cy="43490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839900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302507" cy="293923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네트워크 파트의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</a:t>
            </a:r>
            <a:r>
              <a:rPr lang="ko-KR" altLang="en-US" sz="2000" dirty="0" smtClean="0"/>
              <a:t>구성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).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세션에 현재 상태에 따라 세션의 모드 결정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Game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Release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세션의 모드에 따라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처리를 담당하는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다름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모드의 세션에는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자신만 접근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  (ex.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모드의 세션에는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접근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세션간 동기화 불필요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121223" y="9787751"/>
            <a:ext cx="4013993" cy="3782371"/>
          </a:xfrm>
          <a:prstGeom prst="bentConnector3">
            <a:avLst>
              <a:gd name="adj1" fmla="val 366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983</Words>
  <Application>Microsoft Office PowerPoint</Application>
  <PresentationFormat>사용자 지정</PresentationFormat>
  <Paragraphs>278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311</cp:revision>
  <dcterms:created xsi:type="dcterms:W3CDTF">2019-01-14T04:58:00Z</dcterms:created>
  <dcterms:modified xsi:type="dcterms:W3CDTF">2019-01-15T12:57:28Z</dcterms:modified>
</cp:coreProperties>
</file>