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8" r:id="rId2"/>
    <p:sldId id="259" r:id="rId3"/>
  </p:sldIdLst>
  <p:sldSz cx="9144000" cy="10801350"/>
  <p:notesSz cx="6858000" cy="9144000"/>
  <p:defaultTextStyle>
    <a:defPPr>
      <a:defRPr lang="ko-KR"/>
    </a:defPPr>
    <a:lvl1pPr marL="0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2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3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4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4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5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6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7" algn="l" defTabSz="91426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>
        <p:scale>
          <a:sx n="75" d="100"/>
          <a:sy n="75" d="100"/>
        </p:scale>
        <p:origin x="-2712" y="252"/>
      </p:cViewPr>
      <p:guideLst>
        <p:guide orient="horz" pos="34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2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3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4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4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5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6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7" algn="l" defTabSz="91426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7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97" y="315400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서버 전체 구조</a:t>
            </a:r>
            <a:endParaRPr lang="ko-KR" altLang="en-US" sz="3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0069" y="3024412"/>
            <a:ext cx="3240360" cy="5184576"/>
          </a:xfrm>
          <a:prstGeom prst="roundRect">
            <a:avLst>
              <a:gd name="adj" fmla="val 4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48661" y="3024412"/>
            <a:ext cx="3384376" cy="5184576"/>
          </a:xfrm>
          <a:prstGeom prst="roundRect">
            <a:avLst>
              <a:gd name="adj" fmla="val 4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467" y="2349164"/>
            <a:ext cx="2813562" cy="553984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500" dirty="0" err="1"/>
              <a:t>CNetServer</a:t>
            </a:r>
            <a:r>
              <a:rPr lang="ko-KR" altLang="en-US" sz="1500" dirty="0"/>
              <a:t>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CLanServer</a:t>
            </a:r>
            <a:endParaRPr lang="en-US" altLang="ko-KR" sz="1500" dirty="0"/>
          </a:p>
          <a:p>
            <a:pPr algn="ctr"/>
            <a:r>
              <a:rPr lang="en-US" altLang="ko-KR" sz="1500" dirty="0" smtClean="0"/>
              <a:t>(</a:t>
            </a:r>
            <a:r>
              <a:rPr lang="ko-KR" altLang="en-US" sz="1500" dirty="0" smtClean="0"/>
              <a:t>네트워크 </a:t>
            </a:r>
            <a:r>
              <a:rPr lang="ko-KR" altLang="en-US" sz="1500" dirty="0"/>
              <a:t>송수신부 담당 </a:t>
            </a:r>
            <a:r>
              <a:rPr lang="ko-KR" altLang="en-US" sz="1500" dirty="0" smtClean="0"/>
              <a:t>엔진</a:t>
            </a:r>
            <a:r>
              <a:rPr lang="en-US" altLang="ko-KR" sz="1500" dirty="0" smtClean="0"/>
              <a:t>)</a:t>
            </a:r>
            <a:endParaRPr lang="en-US" altLang="ko-KR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5836186" y="2386364"/>
            <a:ext cx="2813562" cy="553984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500" dirty="0" err="1" smtClean="0"/>
              <a:t>CContent</a:t>
            </a:r>
            <a:r>
              <a:rPr lang="en-US" altLang="ko-KR" sz="1500" dirty="0" smtClean="0"/>
              <a:t>  : public </a:t>
            </a:r>
            <a:r>
              <a:rPr lang="en-US" altLang="ko-KR" sz="1500" dirty="0" err="1" smtClean="0"/>
              <a:t>CNetServer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</a:t>
            </a:r>
            <a:r>
              <a:rPr lang="ko-KR" altLang="en-US" sz="1500" dirty="0" smtClean="0"/>
              <a:t>실제 </a:t>
            </a:r>
            <a:r>
              <a:rPr lang="ko-KR" altLang="en-US" sz="1500" dirty="0" err="1" smtClean="0"/>
              <a:t>컨텐츠</a:t>
            </a:r>
            <a:r>
              <a:rPr lang="ko-KR" altLang="en-US" sz="1500" dirty="0" smtClean="0"/>
              <a:t> 처리 파트</a:t>
            </a:r>
            <a:r>
              <a:rPr lang="en-US" altLang="ko-KR" sz="1500" dirty="0" smtClean="0"/>
              <a:t>)</a:t>
            </a:r>
            <a:endParaRPr lang="en-US" altLang="ko-KR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508101" y="3478062"/>
            <a:ext cx="27703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새로운 유저 </a:t>
            </a:r>
            <a:r>
              <a:rPr lang="en-US" altLang="ko-KR" b="1" dirty="0" smtClean="0"/>
              <a:t>Accept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err="1" smtClean="0">
                <a:sym typeface="Wingdings" pitchFamily="2" charset="2"/>
              </a:rPr>
              <a:t>accpet</a:t>
            </a:r>
            <a:r>
              <a:rPr lang="en-US" altLang="ko-KR" dirty="0" smtClean="0">
                <a:sym typeface="Wingdings" pitchFamily="2" charset="2"/>
              </a:rPr>
              <a:t>() </a:t>
            </a:r>
            <a:r>
              <a:rPr lang="ko-KR" altLang="en-US" dirty="0" smtClean="0">
                <a:sym typeface="Wingdings" pitchFamily="2" charset="2"/>
              </a:rPr>
              <a:t>함수 사용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송수신 처리</a:t>
            </a:r>
            <a:endParaRPr lang="en-US" altLang="ko-KR" b="1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IOCP</a:t>
            </a:r>
            <a:r>
              <a:rPr lang="ko-KR" altLang="en-US" dirty="0" smtClean="0">
                <a:sym typeface="Wingdings" pitchFamily="2" charset="2"/>
              </a:rPr>
              <a:t>를 이용한 송수신</a:t>
            </a:r>
            <a:endParaRPr lang="en-US" altLang="ko-KR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세션 종료 처리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3636071" y="3600132"/>
            <a:ext cx="1655440" cy="4536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20611" y="3218956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새로운 세션 연결 성공 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SessionID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전달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680256" y="4446429"/>
            <a:ext cx="1655440" cy="4536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36070" y="4104531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새로운 </a:t>
            </a:r>
            <a:r>
              <a:rPr lang="ko-KR" altLang="en-US" sz="1200" dirty="0" err="1" smtClean="0">
                <a:solidFill>
                  <a:srgbClr val="002060"/>
                </a:solidFill>
              </a:rPr>
              <a:t>패킷</a:t>
            </a:r>
            <a:r>
              <a:rPr lang="ko-KR" altLang="en-US" sz="1200" dirty="0" smtClean="0">
                <a:solidFill>
                  <a:srgbClr val="002060"/>
                </a:solidFill>
              </a:rPr>
              <a:t> 수신 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SessionID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전달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680256" y="5241507"/>
            <a:ext cx="1655440" cy="4536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83335" y="4896619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세션 종료 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SessionID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전달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680256" y="6415669"/>
            <a:ext cx="1655440" cy="4536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30241" y="6048747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2060"/>
                </a:solidFill>
              </a:rPr>
              <a:t>패킷</a:t>
            </a:r>
            <a:r>
              <a:rPr lang="ko-KR" altLang="en-US" sz="1200" dirty="0" smtClean="0">
                <a:solidFill>
                  <a:srgbClr val="002060"/>
                </a:solidFill>
              </a:rPr>
              <a:t> 송신 요청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SessionID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전달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8661" y="3385416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 err="1" smtClean="0">
                <a:solidFill>
                  <a:srgbClr val="FF0000"/>
                </a:solidFill>
              </a:rPr>
              <a:t>SessionID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보관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/>
              <a:t>엔진 파트에서 받은 내용 처리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err="1" smtClean="0"/>
              <a:t>패킷</a:t>
            </a:r>
            <a:r>
              <a:rPr lang="ko-KR" altLang="en-US" sz="1500" dirty="0" smtClean="0"/>
              <a:t> 송신 요청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세션 종료 요청</a:t>
            </a:r>
            <a:endParaRPr lang="ko-KR" altLang="en-US" sz="1500" dirty="0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3636071" y="7200036"/>
            <a:ext cx="1655440" cy="4536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58802" y="6840835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세션 종료 요청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SessionID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전달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1" y="1187947"/>
            <a:ext cx="5391191" cy="553984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ko-KR" altLang="en-US" sz="1500" dirty="0" smtClean="0"/>
              <a:t>엔진 파트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네트워크 송수신 파트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와 </a:t>
            </a:r>
            <a:r>
              <a:rPr lang="ko-KR" altLang="en-US" sz="1500" dirty="0" err="1" smtClean="0"/>
              <a:t>컨텐츠</a:t>
            </a:r>
            <a:r>
              <a:rPr lang="ko-KR" altLang="en-US" sz="1500" dirty="0" smtClean="0"/>
              <a:t> 처리 파트를 분리</a:t>
            </a:r>
            <a:endParaRPr lang="en-US" altLang="ko-KR" sz="1500" dirty="0" smtClean="0"/>
          </a:p>
          <a:p>
            <a:pPr marL="285750" indent="-285750">
              <a:buFont typeface="Wingdings"/>
              <a:buChar char="à"/>
            </a:pPr>
            <a:r>
              <a:rPr lang="ko-KR" altLang="en-US" sz="1500" dirty="0" smtClean="0">
                <a:sym typeface="Wingdings" pitchFamily="2" charset="2"/>
              </a:rPr>
              <a:t>목적 </a:t>
            </a:r>
            <a:r>
              <a:rPr lang="en-US" altLang="ko-KR" sz="1500" dirty="0" smtClean="0">
                <a:sym typeface="Wingdings" pitchFamily="2" charset="2"/>
              </a:rPr>
              <a:t>: </a:t>
            </a:r>
            <a:r>
              <a:rPr lang="ko-KR" altLang="en-US" sz="1500" dirty="0" smtClean="0">
                <a:sym typeface="Wingdings" pitchFamily="2" charset="2"/>
              </a:rPr>
              <a:t>빠른 </a:t>
            </a:r>
            <a:r>
              <a:rPr lang="ko-KR" altLang="en-US" sz="1500" dirty="0" err="1" smtClean="0">
                <a:sym typeface="Wingdings" pitchFamily="2" charset="2"/>
              </a:rPr>
              <a:t>컨텐츠</a:t>
            </a:r>
            <a:r>
              <a:rPr lang="ko-KR" altLang="en-US" sz="1500" dirty="0" smtClean="0">
                <a:sym typeface="Wingdings" pitchFamily="2" charset="2"/>
              </a:rPr>
              <a:t> 개발</a:t>
            </a:r>
            <a:endParaRPr lang="en-US" altLang="ko-KR" sz="15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2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1465397" y="1387265"/>
            <a:ext cx="1450421" cy="10099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87624" y="868379"/>
            <a:ext cx="7488832" cy="7386648"/>
          </a:xfrm>
          <a:prstGeom prst="roundRect">
            <a:avLst>
              <a:gd name="adj" fmla="val 4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1528" y="216099"/>
            <a:ext cx="2465710" cy="49242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300" dirty="0" err="1"/>
              <a:t>CNetServer</a:t>
            </a:r>
            <a:r>
              <a:rPr lang="ko-KR" altLang="en-US" sz="1300" dirty="0"/>
              <a:t> </a:t>
            </a:r>
            <a:r>
              <a:rPr lang="en-US" altLang="ko-KR" sz="1300" dirty="0"/>
              <a:t>/ </a:t>
            </a:r>
            <a:r>
              <a:rPr lang="en-US" altLang="ko-KR" sz="1300" dirty="0" err="1"/>
              <a:t>CLanServer</a:t>
            </a:r>
            <a:endParaRPr lang="en-US" altLang="ko-KR" sz="1300" dirty="0"/>
          </a:p>
          <a:p>
            <a:pPr algn="ctr"/>
            <a:r>
              <a:rPr lang="en-US" altLang="ko-KR" sz="1300" dirty="0" smtClean="0"/>
              <a:t>(</a:t>
            </a:r>
            <a:r>
              <a:rPr lang="ko-KR" altLang="en-US" sz="1300" dirty="0" smtClean="0"/>
              <a:t>네트워크 </a:t>
            </a:r>
            <a:r>
              <a:rPr lang="ko-KR" altLang="en-US" sz="1300" dirty="0"/>
              <a:t>송수신부 담당 </a:t>
            </a:r>
            <a:r>
              <a:rPr lang="ko-KR" altLang="en-US" sz="1300" dirty="0" smtClean="0"/>
              <a:t>엔진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674" y="1587093"/>
            <a:ext cx="1070942" cy="610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spcCol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클라이언트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Connect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3"/>
            <a:endCxn id="24" idx="1"/>
          </p:cNvCxnSpPr>
          <p:nvPr/>
        </p:nvCxnSpPr>
        <p:spPr>
          <a:xfrm>
            <a:off x="1115616" y="1892227"/>
            <a:ext cx="3497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415" y="1529556"/>
            <a:ext cx="1300328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altLang="ko-KR" sz="1000" b="1" dirty="0"/>
              <a:t>Accept Thread x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90970" y="1155305"/>
            <a:ext cx="2170759" cy="707872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228565" indent="-228565">
              <a:buAutoNum type="arabicPeriod"/>
            </a:pPr>
            <a:r>
              <a:rPr lang="ko-KR" altLang="en-US" sz="1000" dirty="0" smtClean="0"/>
              <a:t>유저 </a:t>
            </a:r>
            <a:r>
              <a:rPr lang="ko-KR" altLang="en-US" sz="1000" dirty="0"/>
              <a:t>접속 </a:t>
            </a:r>
            <a:r>
              <a:rPr lang="en-US" altLang="ko-KR" sz="1000" dirty="0" smtClean="0"/>
              <a:t>accept</a:t>
            </a:r>
          </a:p>
          <a:p>
            <a:pPr marL="228565" indent="-228565">
              <a:buAutoNum type="arabicPeriod"/>
            </a:pPr>
            <a:r>
              <a:rPr lang="en-US" altLang="ko-KR" sz="1000" dirty="0" smtClean="0"/>
              <a:t>Session </a:t>
            </a:r>
            <a:r>
              <a:rPr lang="ko-KR" altLang="en-US" sz="1000" dirty="0" err="1" smtClean="0"/>
              <a:t>셋팅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SessionID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할당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b="1" dirty="0" err="1" smtClean="0">
                <a:sym typeface="Wingdings" pitchFamily="2" charset="2"/>
              </a:rPr>
              <a:t>컨텐츠</a:t>
            </a:r>
            <a:r>
              <a:rPr lang="ko-KR" altLang="en-US" sz="1000" b="1" dirty="0" smtClean="0">
                <a:sym typeface="Wingdings" pitchFamily="2" charset="2"/>
              </a:rPr>
              <a:t> 파트로 </a:t>
            </a:r>
            <a:r>
              <a:rPr lang="en-US" altLang="ko-KR" sz="1000" b="1" dirty="0" err="1" smtClean="0">
                <a:sym typeface="Wingdings" pitchFamily="2" charset="2"/>
              </a:rPr>
              <a:t>SessionID</a:t>
            </a:r>
            <a:r>
              <a:rPr lang="en-US" altLang="ko-KR" sz="1000" b="1" dirty="0" smtClean="0">
                <a:sym typeface="Wingdings" pitchFamily="2" charset="2"/>
              </a:rPr>
              <a:t> </a:t>
            </a:r>
            <a:r>
              <a:rPr lang="ko-KR" altLang="en-US" sz="1000" b="1" dirty="0" smtClean="0">
                <a:sym typeface="Wingdings" pitchFamily="2" charset="2"/>
              </a:rPr>
              <a:t>전달</a:t>
            </a:r>
            <a:endParaRPr lang="en-US" altLang="ko-KR" sz="1000" b="1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새로운 세션에 대해 </a:t>
            </a:r>
            <a:r>
              <a:rPr lang="en-US" altLang="ko-KR" sz="1000" dirty="0" smtClean="0"/>
              <a:t>IOCP  </a:t>
            </a:r>
            <a:r>
              <a:rPr lang="ko-KR" altLang="en-US" sz="1000" dirty="0" smtClean="0"/>
              <a:t>시작</a:t>
            </a:r>
            <a:endParaRPr lang="en-US" altLang="ko-KR" sz="1000" dirty="0"/>
          </a:p>
        </p:txBody>
      </p:sp>
      <p:sp>
        <p:nvSpPr>
          <p:cNvPr id="31" name="원통 30"/>
          <p:cNvSpPr/>
          <p:nvPr/>
        </p:nvSpPr>
        <p:spPr>
          <a:xfrm>
            <a:off x="6791656" y="977585"/>
            <a:ext cx="1080121" cy="1118369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000" dirty="0" smtClean="0">
                <a:solidFill>
                  <a:schemeClr val="tx1"/>
                </a:solidFill>
              </a:rPr>
              <a:t>-Stack)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3115511" y="1094781"/>
            <a:ext cx="2123775" cy="777502"/>
          </a:xfrm>
          <a:prstGeom prst="wedgeRoundRectCallout">
            <a:avLst>
              <a:gd name="adj1" fmla="val -63846"/>
              <a:gd name="adj2" fmla="val -4240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097238" y="2318656"/>
            <a:ext cx="2472814" cy="5539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ko-KR" altLang="en-US" sz="1000" dirty="0" smtClean="0"/>
              <a:t>비어있는 </a:t>
            </a:r>
            <a:r>
              <a:rPr lang="en-US" altLang="ko-KR" sz="1000" dirty="0" smtClean="0"/>
              <a:t>Session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Index </a:t>
            </a:r>
            <a:r>
              <a:rPr lang="ko-KR" altLang="en-US" sz="1000" dirty="0" smtClean="0"/>
              <a:t>보관소</a:t>
            </a:r>
            <a:endParaRPr lang="en-US" altLang="ko-KR" sz="1000" dirty="0" smtClean="0"/>
          </a:p>
          <a:p>
            <a:r>
              <a:rPr lang="en-US" altLang="ko-KR" sz="1000" dirty="0" smtClean="0"/>
              <a:t>1. Accept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stack</a:t>
            </a:r>
            <a:r>
              <a:rPr lang="ko-KR" altLang="en-US" sz="1000" dirty="0" smtClean="0"/>
              <a:t>에서 인덱스를 </a:t>
            </a:r>
            <a:r>
              <a:rPr lang="en-US" altLang="ko-KR" sz="1000" dirty="0" smtClean="0"/>
              <a:t>pop</a:t>
            </a:r>
            <a:r>
              <a:rPr lang="ko-KR" altLang="en-US" sz="1000" dirty="0" smtClean="0"/>
              <a:t>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인덱스의 배열에 세션 할당</a:t>
            </a:r>
            <a:endParaRPr lang="en-US" altLang="ko-KR" sz="10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6121779" y="2258130"/>
            <a:ext cx="2448274" cy="622265"/>
          </a:xfrm>
          <a:prstGeom prst="wedgeRoundRectCallout">
            <a:avLst>
              <a:gd name="adj1" fmla="val -4924"/>
              <a:gd name="adj2" fmla="val -71297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337943" y="3576052"/>
            <a:ext cx="1450421" cy="10099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30370" y="3667709"/>
            <a:ext cx="1450421" cy="10099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54125" y="3742679"/>
            <a:ext cx="1450421" cy="10099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9133" y="3913318"/>
            <a:ext cx="1340403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altLang="ko-KR" sz="1000" b="1" dirty="0" smtClean="0"/>
              <a:t>Worker </a:t>
            </a:r>
            <a:r>
              <a:rPr lang="en-US" altLang="ko-KR" sz="1000" b="1" dirty="0"/>
              <a:t>Thread x </a:t>
            </a:r>
            <a:r>
              <a:rPr lang="en-US" altLang="ko-KR" sz="1000" b="1" dirty="0" smtClean="0"/>
              <a:t>n</a:t>
            </a:r>
            <a:endParaRPr lang="en-US" altLang="ko-KR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09110" y="3490707"/>
            <a:ext cx="3467146" cy="109259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ko-KR" altLang="en-US" sz="1000" dirty="0" smtClean="0"/>
              <a:t>일반적인 </a:t>
            </a:r>
            <a:r>
              <a:rPr lang="ko-KR" altLang="en-US" sz="1000" dirty="0" err="1" smtClean="0"/>
              <a:t>워커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스레드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수신 완료된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확인 후 순수 가상함수 </a:t>
            </a:r>
            <a:r>
              <a:rPr lang="en-US" altLang="ko-KR" sz="1000" b="1" dirty="0" err="1" smtClean="0"/>
              <a:t>OnRecv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SessionID</a:t>
            </a:r>
            <a:r>
              <a:rPr lang="en-US" altLang="ko-KR" sz="1000" b="1" dirty="0" smtClean="0"/>
              <a:t>)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호출</a:t>
            </a:r>
            <a:endParaRPr lang="en-US" altLang="ko-KR" sz="1000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000" dirty="0" err="1" smtClean="0">
                <a:sym typeface="Wingdings" pitchFamily="2" charset="2"/>
              </a:rPr>
              <a:t>컨텐츠로</a:t>
            </a:r>
            <a:r>
              <a:rPr lang="ko-KR" altLang="en-US" sz="1000" dirty="0" smtClean="0">
                <a:sym typeface="Wingdings" pitchFamily="2" charset="2"/>
              </a:rPr>
              <a:t> 수신 완료 전달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endParaRPr lang="en-US" altLang="ko-KR" sz="500" dirty="0" smtClean="0"/>
          </a:p>
          <a:p>
            <a:r>
              <a:rPr lang="en-US" altLang="ko-KR" sz="1000" dirty="0" smtClean="0"/>
              <a:t>2.   Send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송신 완료된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확인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세션의 </a:t>
            </a:r>
            <a:r>
              <a:rPr lang="en-US" altLang="ko-KR" sz="1000" b="1" dirty="0" smtClean="0"/>
              <a:t>Send Queue</a:t>
            </a:r>
            <a:r>
              <a:rPr lang="ko-KR" altLang="en-US" sz="1000" b="1" dirty="0" smtClean="0"/>
              <a:t>에 있는 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송신</a:t>
            </a:r>
            <a:endParaRPr lang="en-US" altLang="ko-KR" sz="1000" b="1" dirty="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3328702" y="3401328"/>
            <a:ext cx="3415816" cy="1207259"/>
          </a:xfrm>
          <a:prstGeom prst="wedgeRoundRectCallout">
            <a:avLst>
              <a:gd name="adj1" fmla="val -58873"/>
              <a:gd name="adj2" fmla="val -13944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64164" y="5162163"/>
            <a:ext cx="2979541" cy="1827103"/>
          </a:xfrm>
          <a:prstGeom prst="roundRect">
            <a:avLst>
              <a:gd name="adj" fmla="val 4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5410" y="5185203"/>
            <a:ext cx="2201215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altLang="ko-KR" sz="1000" dirty="0" smtClean="0"/>
              <a:t>Network Session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stSession</a:t>
            </a:r>
            <a:endParaRPr lang="en-US" altLang="ko-KR" sz="1000" dirty="0"/>
          </a:p>
        </p:txBody>
      </p:sp>
      <p:sp>
        <p:nvSpPr>
          <p:cNvPr id="43" name="원통 42"/>
          <p:cNvSpPr/>
          <p:nvPr/>
        </p:nvSpPr>
        <p:spPr>
          <a:xfrm>
            <a:off x="2789614" y="5651102"/>
            <a:ext cx="1080121" cy="983276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000" dirty="0" smtClean="0">
                <a:solidFill>
                  <a:schemeClr val="tx1"/>
                </a:solidFill>
              </a:rPr>
              <a:t>-Queue)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154589" y="5641452"/>
            <a:ext cx="1080121" cy="983276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000" dirty="0" smtClean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RingBuffer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24" idx="2"/>
            <a:endCxn id="31" idx="2"/>
          </p:cNvCxnSpPr>
          <p:nvPr/>
        </p:nvCxnSpPr>
        <p:spPr>
          <a:xfrm rot="5400000" flipH="1" flipV="1">
            <a:off x="4060922" y="-333544"/>
            <a:ext cx="860419" cy="4601048"/>
          </a:xfrm>
          <a:prstGeom prst="bentConnector4">
            <a:avLst>
              <a:gd name="adj1" fmla="val -26568"/>
              <a:gd name="adj2" fmla="val 7996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1608389" y="7927985"/>
            <a:ext cx="2342692" cy="5049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83936" y="8055725"/>
            <a:ext cx="2191597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altLang="ko-KR" sz="1000" b="1" dirty="0" err="1" smtClean="0"/>
              <a:t>SendPacket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SessionID</a:t>
            </a:r>
            <a:r>
              <a:rPr lang="en-US" altLang="ko-KR" sz="1000" b="1" dirty="0" smtClean="0"/>
              <a:t>, </a:t>
            </a:r>
            <a:r>
              <a:rPr lang="en-US" altLang="ko-KR" sz="1000" b="1" dirty="0" err="1" smtClean="0"/>
              <a:t>Cpacket</a:t>
            </a:r>
            <a:r>
              <a:rPr lang="en-US" altLang="ko-KR" sz="1000" b="1" dirty="0" smtClean="0"/>
              <a:t>*)</a:t>
            </a:r>
            <a:endParaRPr lang="en-US" altLang="ko-KR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65980" y="9001075"/>
            <a:ext cx="3654558" cy="40009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ko-KR" altLang="en-US" sz="1000" dirty="0" smtClean="0"/>
              <a:t>외부에서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송신하고 싶을 때 호출된다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해당 </a:t>
            </a:r>
            <a:r>
              <a:rPr lang="en-US" altLang="ko-KR" sz="1000" dirty="0" err="1" smtClean="0"/>
              <a:t>SessionID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세션의 </a:t>
            </a:r>
            <a:r>
              <a:rPr lang="en-US" altLang="ko-KR" sz="1000" dirty="0" smtClean="0"/>
              <a:t>Send Queue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Packet</a:t>
            </a:r>
            <a:r>
              <a:rPr lang="ko-KR" altLang="en-US" sz="1000" dirty="0" smtClean="0"/>
              <a:t>을 </a:t>
            </a:r>
            <a:r>
              <a:rPr lang="en-US" altLang="ko-KR" sz="1000" dirty="0" err="1" smtClean="0"/>
              <a:t>Enqueue</a:t>
            </a:r>
            <a:endParaRPr lang="en-US" altLang="ko-KR" sz="1000" dirty="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1490521" y="8940547"/>
            <a:ext cx="3558009" cy="460623"/>
          </a:xfrm>
          <a:prstGeom prst="wedgeRoundRectCallout">
            <a:avLst>
              <a:gd name="adj1" fmla="val -19760"/>
              <a:gd name="adj2" fmla="val -12940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971884" y="6366976"/>
            <a:ext cx="2203072" cy="13370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0484" y="6443637"/>
            <a:ext cx="2080991" cy="116953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ko-KR" altLang="en-US" sz="1000" b="1" dirty="0" smtClean="0"/>
              <a:t>순수 가상함수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dirty="0" smtClean="0"/>
              <a:t>Virtual Void </a:t>
            </a:r>
            <a:r>
              <a:rPr lang="en-US" altLang="ko-KR" sz="1000" dirty="0" err="1" smtClean="0"/>
              <a:t>OnClientJoin</a:t>
            </a:r>
            <a:r>
              <a:rPr lang="en-US" altLang="ko-KR" sz="1000" dirty="0" smtClean="0"/>
              <a:t>() = 0</a:t>
            </a:r>
          </a:p>
          <a:p>
            <a:r>
              <a:rPr lang="en-US" altLang="ko-KR" sz="1000" dirty="0" smtClean="0"/>
              <a:t>Virtual Void </a:t>
            </a:r>
            <a:r>
              <a:rPr lang="en-US" altLang="ko-KR" sz="1000" dirty="0" err="1" smtClean="0"/>
              <a:t>OnClientLeave</a:t>
            </a:r>
            <a:r>
              <a:rPr lang="en-US" altLang="ko-KR" sz="1000" dirty="0" smtClean="0"/>
              <a:t>() = 0</a:t>
            </a:r>
          </a:p>
          <a:p>
            <a:r>
              <a:rPr lang="en-US" altLang="ko-KR" sz="1000" dirty="0" smtClean="0"/>
              <a:t>Virtual Void </a:t>
            </a:r>
            <a:r>
              <a:rPr lang="en-US" altLang="ko-KR" sz="1000" dirty="0" err="1" smtClean="0"/>
              <a:t>OnRecv</a:t>
            </a:r>
            <a:r>
              <a:rPr lang="en-US" altLang="ko-KR" sz="1000" dirty="0" smtClean="0"/>
              <a:t> () = 0</a:t>
            </a:r>
          </a:p>
          <a:p>
            <a:r>
              <a:rPr lang="en-US" altLang="ko-KR" sz="1000" dirty="0" smtClean="0"/>
              <a:t>Virtual Void </a:t>
            </a:r>
            <a:r>
              <a:rPr lang="en-US" altLang="ko-KR" sz="1000" dirty="0" err="1" smtClean="0"/>
              <a:t>OnSend</a:t>
            </a:r>
            <a:r>
              <a:rPr lang="en-US" altLang="ko-KR" sz="1000" dirty="0" smtClean="0"/>
              <a:t> () = 0</a:t>
            </a:r>
          </a:p>
          <a:p>
            <a:r>
              <a:rPr lang="en-US" altLang="ko-KR" sz="1000" dirty="0" smtClean="0"/>
              <a:t>…</a:t>
            </a:r>
            <a:endParaRPr lang="en-US" altLang="ko-KR" sz="10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138759" y="7926347"/>
            <a:ext cx="2342692" cy="5049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91298" y="8055724"/>
            <a:ext cx="1542382" cy="24620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altLang="ko-KR" sz="1000" b="1" dirty="0" err="1" smtClean="0"/>
              <a:t>Disconenct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SessionID</a:t>
            </a:r>
            <a:r>
              <a:rPr lang="en-US" altLang="ko-KR" sz="1000" b="1" dirty="0" smtClean="0"/>
              <a:t>)</a:t>
            </a:r>
            <a:endParaRPr lang="en-US" altLang="ko-KR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320226" y="9001074"/>
            <a:ext cx="2780166" cy="40009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ko-KR" altLang="en-US" sz="1000" dirty="0" smtClean="0"/>
              <a:t>외부에서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세션을 종료하고 싶을 때 호출</a:t>
            </a:r>
            <a:endParaRPr lang="en-US" altLang="ko-KR" sz="1000" dirty="0" smtClean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해당 </a:t>
            </a:r>
            <a:r>
              <a:rPr lang="en-US" altLang="ko-KR" sz="1000" dirty="0" err="1" smtClean="0"/>
              <a:t>SessionID</a:t>
            </a:r>
            <a:r>
              <a:rPr lang="ko-KR" altLang="en-US" sz="1000" dirty="0" smtClean="0"/>
              <a:t>의 세션에게 </a:t>
            </a:r>
            <a:r>
              <a:rPr lang="en-US" altLang="ko-KR" sz="1000" dirty="0" smtClean="0"/>
              <a:t>shutdown</a:t>
            </a:r>
            <a:endParaRPr lang="en-US" altLang="ko-KR" sz="1000" dirty="0"/>
          </a:p>
        </p:txBody>
      </p:sp>
      <p:sp>
        <p:nvSpPr>
          <p:cNvPr id="88" name="모서리가 둥근 사각형 설명선 87"/>
          <p:cNvSpPr/>
          <p:nvPr/>
        </p:nvSpPr>
        <p:spPr>
          <a:xfrm>
            <a:off x="5285912" y="8940546"/>
            <a:ext cx="2488338" cy="460623"/>
          </a:xfrm>
          <a:prstGeom prst="wedgeRoundRectCallout">
            <a:avLst>
              <a:gd name="adj1" fmla="val -53476"/>
              <a:gd name="adj2" fmla="val -13905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779912" y="9649147"/>
            <a:ext cx="1767575" cy="677212"/>
          </a:xfrm>
          <a:prstGeom prst="roundRect">
            <a:avLst>
              <a:gd name="adj" fmla="val 4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300" b="1" smtClean="0">
                <a:solidFill>
                  <a:schemeClr val="tx1"/>
                </a:solidFill>
              </a:rPr>
              <a:t>엔진 외부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24" idx="2"/>
            <a:endCxn id="52" idx="0"/>
          </p:cNvCxnSpPr>
          <p:nvPr/>
        </p:nvCxnSpPr>
        <p:spPr>
          <a:xfrm rot="16200000" flipH="1">
            <a:off x="3147121" y="1440676"/>
            <a:ext cx="3969787" cy="5882812"/>
          </a:xfrm>
          <a:prstGeom prst="bentConnector3">
            <a:avLst>
              <a:gd name="adj1" fmla="val 1800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47" idx="0"/>
            <a:endCxn id="43" idx="3"/>
          </p:cNvCxnSpPr>
          <p:nvPr/>
        </p:nvCxnSpPr>
        <p:spPr>
          <a:xfrm rot="5400000" flipH="1" flipV="1">
            <a:off x="2407902" y="7006212"/>
            <a:ext cx="1293607" cy="5499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93" idx="1"/>
            <a:endCxn id="47" idx="1"/>
          </p:cNvCxnSpPr>
          <p:nvPr/>
        </p:nvCxnSpPr>
        <p:spPr>
          <a:xfrm rot="10800000">
            <a:off x="1608390" y="8180467"/>
            <a:ext cx="2171523" cy="1807287"/>
          </a:xfrm>
          <a:prstGeom prst="bentConnector3">
            <a:avLst>
              <a:gd name="adj1" fmla="val 110527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93" idx="3"/>
            <a:endCxn id="85" idx="3"/>
          </p:cNvCxnSpPr>
          <p:nvPr/>
        </p:nvCxnSpPr>
        <p:spPr>
          <a:xfrm flipV="1">
            <a:off x="5547487" y="8178828"/>
            <a:ext cx="933964" cy="1808925"/>
          </a:xfrm>
          <a:prstGeom prst="bentConnector3">
            <a:avLst>
              <a:gd name="adj1" fmla="val 250937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37" idx="2"/>
            <a:endCxn id="52" idx="0"/>
          </p:cNvCxnSpPr>
          <p:nvPr/>
        </p:nvCxnSpPr>
        <p:spPr>
          <a:xfrm rot="16200000" flipH="1">
            <a:off x="4369192" y="2662747"/>
            <a:ext cx="1614373" cy="5794084"/>
          </a:xfrm>
          <a:prstGeom prst="bentConnector3">
            <a:avLst>
              <a:gd name="adj1" fmla="val 13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꺾인 연결선 182"/>
          <p:cNvCxnSpPr>
            <a:stCxn id="43" idx="2"/>
            <a:endCxn id="35" idx="1"/>
          </p:cNvCxnSpPr>
          <p:nvPr/>
        </p:nvCxnSpPr>
        <p:spPr>
          <a:xfrm rot="10800000">
            <a:off x="1337944" y="4081014"/>
            <a:ext cx="1451671" cy="2061726"/>
          </a:xfrm>
          <a:prstGeom prst="bentConnector3">
            <a:avLst>
              <a:gd name="adj1" fmla="val 1227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52" idx="2"/>
            <a:endCxn id="93" idx="2"/>
          </p:cNvCxnSpPr>
          <p:nvPr/>
        </p:nvCxnSpPr>
        <p:spPr>
          <a:xfrm rot="5400000">
            <a:off x="5057386" y="7310325"/>
            <a:ext cx="2622348" cy="3409720"/>
          </a:xfrm>
          <a:prstGeom prst="bentConnector3">
            <a:avLst>
              <a:gd name="adj1" fmla="val 108717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301</Words>
  <Application>Microsoft Office PowerPoint</Application>
  <PresentationFormat>사용자 지정</PresentationFormat>
  <Paragraphs>67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</cp:revision>
  <dcterms:created xsi:type="dcterms:W3CDTF">2019-01-14T04:58:00Z</dcterms:created>
  <dcterms:modified xsi:type="dcterms:W3CDTF">2019-01-14T10:13:18Z</dcterms:modified>
</cp:coreProperties>
</file>