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45F9-BC16-480F-82A3-8F737E41EFDB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AFE0-A93C-4B2F-A3F2-517DBB56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45F9-BC16-480F-82A3-8F737E41EFDB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AFE0-A93C-4B2F-A3F2-517DBB56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7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45F9-BC16-480F-82A3-8F737E41EFDB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AFE0-A93C-4B2F-A3F2-517DBB56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0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45F9-BC16-480F-82A3-8F737E41EFDB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AFE0-A93C-4B2F-A3F2-517DBB56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5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45F9-BC16-480F-82A3-8F737E41EFDB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AFE0-A93C-4B2F-A3F2-517DBB56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2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45F9-BC16-480F-82A3-8F737E41EFDB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AFE0-A93C-4B2F-A3F2-517DBB56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6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45F9-BC16-480F-82A3-8F737E41EFDB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AFE0-A93C-4B2F-A3F2-517DBB56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22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45F9-BC16-480F-82A3-8F737E41EFDB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AFE0-A93C-4B2F-A3F2-517DBB56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3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45F9-BC16-480F-82A3-8F737E41EFDB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AFE0-A93C-4B2F-A3F2-517DBB56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6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45F9-BC16-480F-82A3-8F737E41EFDB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AFE0-A93C-4B2F-A3F2-517DBB56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45F9-BC16-480F-82A3-8F737E41EFDB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AFE0-A93C-4B2F-A3F2-517DBB56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45F9-BC16-480F-82A3-8F737E41EFDB}" type="datetimeFigureOut">
              <a:rPr lang="ko-KR" altLang="en-US" smtClean="0"/>
              <a:t>2019-01-12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AFE0-A93C-4B2F-A3F2-517DBB563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8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3942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락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프리</a:t>
            </a:r>
            <a:r>
              <a:rPr lang="ko-KR" altLang="en-US" sz="1400" dirty="0" smtClean="0"/>
              <a:t> 구조로 </a:t>
            </a:r>
            <a:r>
              <a:rPr lang="en-US" altLang="ko-KR" sz="1400" dirty="0" smtClean="0"/>
              <a:t>Thread safe </a:t>
            </a:r>
            <a:r>
              <a:rPr lang="ko-KR" altLang="en-US" sz="1400" dirty="0" smtClean="0"/>
              <a:t>자료구조 작성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락</a:t>
            </a:r>
            <a:r>
              <a:rPr lang="ko-KR" altLang="en-US" sz="1400" dirty="0" smtClean="0"/>
              <a:t> 기반 자료구조보다 빠른 속도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696159"/>
            <a:ext cx="871296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구현 </a:t>
            </a:r>
            <a:r>
              <a:rPr lang="ko-KR" altLang="en-US" b="1" dirty="0" err="1" smtClean="0"/>
              <a:t>스펙</a:t>
            </a:r>
            <a:endParaRPr lang="en-US" altLang="ko-KR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Node</a:t>
            </a:r>
            <a:r>
              <a:rPr lang="ko-KR" altLang="en-US" sz="1400" dirty="0" smtClean="0"/>
              <a:t>를 이용한 리스트 기반의 </a:t>
            </a:r>
            <a:r>
              <a:rPr lang="ko-KR" altLang="en-US" sz="1400" dirty="0" err="1" smtClean="0"/>
              <a:t>스택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메모리 풀 사용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>
                <a:sym typeface="Wingdings" pitchFamily="2" charset="2"/>
              </a:rPr>
              <a:t></a:t>
            </a:r>
            <a:r>
              <a:rPr lang="ko-KR" altLang="en-US" sz="1400" dirty="0" err="1" smtClean="0">
                <a:sym typeface="Wingdings" pitchFamily="2" charset="2"/>
              </a:rPr>
              <a:t>락프리</a:t>
            </a:r>
            <a:r>
              <a:rPr lang="ko-KR" altLang="en-US" sz="1400" dirty="0" smtClean="0">
                <a:sym typeface="Wingdings" pitchFamily="2" charset="2"/>
              </a:rPr>
              <a:t> 구조 특성상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이미 반환된 메모리에 접근하는 경우가 있기 때문에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전용 메모리 풀 필요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 Double Compare and set</a:t>
            </a:r>
            <a:r>
              <a:rPr lang="ko-KR" altLang="en-US" sz="1400" dirty="0" smtClean="0"/>
              <a:t>와 </a:t>
            </a:r>
            <a:r>
              <a:rPr lang="ko-KR" altLang="en-US" sz="1400" dirty="0" err="1" smtClean="0"/>
              <a:t>유니크한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Count</a:t>
            </a:r>
            <a:r>
              <a:rPr lang="ko-KR" altLang="en-US" sz="1400" dirty="0" smtClean="0"/>
              <a:t>값을 이용</a:t>
            </a:r>
            <a:endParaRPr lang="en-US" altLang="ko-KR" sz="1400" dirty="0" smtClean="0"/>
          </a:p>
          <a:p>
            <a:pPr marL="285750" indent="-285750">
              <a:buFont typeface="Wingdings"/>
              <a:buChar char="à"/>
            </a:pPr>
            <a:r>
              <a:rPr lang="en-US" altLang="ko-KR" sz="1400" dirty="0" smtClean="0">
                <a:sym typeface="Wingdings" pitchFamily="2" charset="2"/>
              </a:rPr>
              <a:t>ABA</a:t>
            </a:r>
            <a:r>
              <a:rPr lang="ko-KR" altLang="en-US" sz="1400" dirty="0" smtClean="0">
                <a:sym typeface="Wingdings" pitchFamily="2" charset="2"/>
              </a:rPr>
              <a:t>문제 방지</a:t>
            </a:r>
            <a:endParaRPr lang="en-US" altLang="ko-KR" sz="1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408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51519" y="260648"/>
            <a:ext cx="291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LockFree</a:t>
            </a:r>
            <a:r>
              <a:rPr lang="en-US" altLang="ko-KR" b="1" dirty="0" smtClean="0"/>
              <a:t>-Stack </a:t>
            </a:r>
            <a:r>
              <a:rPr lang="ko-KR" altLang="en-US" b="1" dirty="0" smtClean="0"/>
              <a:t>기본 구조</a:t>
            </a:r>
            <a:endParaRPr lang="en-US" altLang="ko-KR" b="1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07704" y="1124743"/>
            <a:ext cx="5040560" cy="5544617"/>
          </a:xfrm>
          <a:prstGeom prst="roundRect">
            <a:avLst>
              <a:gd name="adj" fmla="val 7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23712" y="725714"/>
            <a:ext cx="343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Class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CLockFreeStack</a:t>
            </a:r>
            <a:r>
              <a:rPr lang="en-US" altLang="ko-KR" b="1" dirty="0" smtClean="0">
                <a:solidFill>
                  <a:srgbClr val="FF0000"/>
                </a:solidFill>
              </a:rPr>
              <a:t>&lt;DATA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82565" y="1501387"/>
            <a:ext cx="25394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메모리 풀</a:t>
            </a:r>
            <a:endParaRPr lang="en-US" altLang="ko-KR" sz="1300" dirty="0" smtClean="0"/>
          </a:p>
          <a:p>
            <a:pPr algn="ctr"/>
            <a:r>
              <a:rPr lang="en-US" altLang="ko-KR" sz="1300" dirty="0" smtClean="0"/>
              <a:t>(Node</a:t>
            </a:r>
            <a:r>
              <a:rPr lang="ko-KR" altLang="en-US" sz="1300" dirty="0" smtClean="0"/>
              <a:t>를 다룬다</a:t>
            </a:r>
            <a:r>
              <a:rPr lang="en-US" altLang="ko-KR" sz="1300" dirty="0" smtClean="0"/>
              <a:t>.)</a:t>
            </a:r>
            <a:endParaRPr lang="ko-KR" altLang="en-US" sz="1300" dirty="0"/>
          </a:p>
        </p:txBody>
      </p:sp>
      <p:sp>
        <p:nvSpPr>
          <p:cNvPr id="17" name="직사각형 16"/>
          <p:cNvSpPr/>
          <p:nvPr/>
        </p:nvSpPr>
        <p:spPr>
          <a:xfrm>
            <a:off x="3231238" y="1158599"/>
            <a:ext cx="257801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</a:rPr>
              <a:t>Class 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CMemoryPool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stNode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&gt;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52789" y="2929300"/>
            <a:ext cx="172819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DATA </a:t>
            </a:r>
            <a:r>
              <a:rPr lang="en-US" altLang="ko-KR" sz="1300" dirty="0" err="1" smtClean="0"/>
              <a:t>data</a:t>
            </a:r>
            <a:r>
              <a:rPr lang="en-US" altLang="ko-KR" sz="1300" dirty="0" smtClean="0"/>
              <a:t>;</a:t>
            </a:r>
          </a:p>
          <a:p>
            <a:pPr algn="ctr"/>
            <a:r>
              <a:rPr lang="en-US" altLang="ko-KR" sz="1300" dirty="0" err="1" smtClean="0"/>
              <a:t>stNode</a:t>
            </a:r>
            <a:r>
              <a:rPr lang="en-US" altLang="ko-KR" sz="1300" dirty="0" smtClean="0"/>
              <a:t>* </a:t>
            </a:r>
            <a:r>
              <a:rPr lang="en-US" altLang="ko-KR" sz="1300" dirty="0" err="1" smtClean="0"/>
              <a:t>pNext</a:t>
            </a:r>
            <a:r>
              <a:rPr lang="en-US" altLang="ko-KR" sz="1300" dirty="0" smtClean="0"/>
              <a:t>;</a:t>
            </a:r>
            <a:endParaRPr lang="ko-KR" altLang="en-US" sz="1300" dirty="0"/>
          </a:p>
        </p:txBody>
      </p:sp>
      <p:sp>
        <p:nvSpPr>
          <p:cNvPr id="19" name="직사각형 18"/>
          <p:cNvSpPr/>
          <p:nvPr/>
        </p:nvSpPr>
        <p:spPr>
          <a:xfrm>
            <a:off x="4988351" y="2636912"/>
            <a:ext cx="128330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stNode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684187" y="5175973"/>
            <a:ext cx="3653794" cy="452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rgbClr val="002060"/>
                </a:solidFill>
              </a:rPr>
              <a:t>LockFree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-Queue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내부 리스트에 </a:t>
            </a:r>
            <a:r>
              <a:rPr lang="ko-KR" altLang="en-US" sz="1000" b="1" dirty="0" err="1" smtClean="0">
                <a:solidFill>
                  <a:srgbClr val="002060"/>
                </a:solidFill>
              </a:rPr>
              <a:t>노드</a:t>
            </a:r>
            <a:r>
              <a:rPr lang="ko-KR" altLang="en-US" sz="1000" b="1" dirty="0">
                <a:solidFill>
                  <a:srgbClr val="002060"/>
                </a:solidFill>
              </a:rPr>
              <a:t>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추가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69352" y="4882262"/>
            <a:ext cx="15208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Push(DATA data)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38403" y="6104984"/>
            <a:ext cx="4287610" cy="4520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rgbClr val="002060"/>
                </a:solidFill>
              </a:rPr>
              <a:t>LockFree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-Queue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내부 리스트의 </a:t>
            </a:r>
            <a:r>
              <a:rPr lang="ko-KR" altLang="en-US" sz="1000" b="1" dirty="0" err="1" smtClean="0">
                <a:solidFill>
                  <a:srgbClr val="002060"/>
                </a:solidFill>
              </a:rPr>
              <a:t>노드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1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개 반환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31107" y="5788065"/>
            <a:ext cx="16326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Pop(DATA* 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pData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)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23728" y="2929300"/>
            <a:ext cx="183608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/>
              <a:t>stNode</a:t>
            </a:r>
            <a:r>
              <a:rPr lang="en-US" altLang="ko-KR" sz="1300" dirty="0" smtClean="0"/>
              <a:t>* </a:t>
            </a:r>
            <a:r>
              <a:rPr lang="en-US" altLang="ko-KR" sz="1300" dirty="0" err="1" smtClean="0"/>
              <a:t>pPoint</a:t>
            </a:r>
            <a:r>
              <a:rPr lang="en-US" altLang="ko-KR" sz="1300" dirty="0" smtClean="0"/>
              <a:t>;</a:t>
            </a:r>
          </a:p>
          <a:p>
            <a:pPr algn="ctr"/>
            <a:r>
              <a:rPr lang="en-US" altLang="ko-KR" sz="1300" dirty="0" smtClean="0"/>
              <a:t>LONG64 Count;</a:t>
            </a:r>
            <a:endParaRPr lang="ko-KR" altLang="en-US" sz="1300" dirty="0"/>
          </a:p>
        </p:txBody>
      </p:sp>
      <p:sp>
        <p:nvSpPr>
          <p:cNvPr id="35" name="직사각형 34"/>
          <p:cNvSpPr/>
          <p:nvPr/>
        </p:nvSpPr>
        <p:spPr>
          <a:xfrm>
            <a:off x="2144157" y="2651864"/>
            <a:ext cx="176509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300" b="1" dirty="0" err="1" smtClean="0">
                <a:solidFill>
                  <a:srgbClr val="FF0000"/>
                </a:solidFill>
              </a:rPr>
              <a:t>stNode_Point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86985" y="4073798"/>
            <a:ext cx="316365" cy="2714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15711" y="4073798"/>
            <a:ext cx="316365" cy="2714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endCxn id="36" idx="1"/>
          </p:cNvCxnSpPr>
          <p:nvPr/>
        </p:nvCxnSpPr>
        <p:spPr>
          <a:xfrm>
            <a:off x="3658790" y="4209512"/>
            <a:ext cx="628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6" idx="3"/>
            <a:endCxn id="37" idx="1"/>
          </p:cNvCxnSpPr>
          <p:nvPr/>
        </p:nvCxnSpPr>
        <p:spPr>
          <a:xfrm>
            <a:off x="4603350" y="4209512"/>
            <a:ext cx="71236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57070" y="4510116"/>
            <a:ext cx="1457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stNode_Point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m_Top</a:t>
            </a:r>
            <a:endParaRPr lang="ko-KR" altLang="en-US" sz="1000" b="1" dirty="0"/>
          </a:p>
        </p:txBody>
      </p:sp>
      <p:cxnSp>
        <p:nvCxnSpPr>
          <p:cNvPr id="50" name="직선 화살표 연결선 49"/>
          <p:cNvCxnSpPr>
            <a:stCxn id="46" idx="0"/>
            <a:endCxn id="28" idx="2"/>
          </p:cNvCxnSpPr>
          <p:nvPr/>
        </p:nvCxnSpPr>
        <p:spPr>
          <a:xfrm flipV="1">
            <a:off x="3485795" y="4327600"/>
            <a:ext cx="0" cy="1825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881991" y="3785766"/>
            <a:ext cx="107753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내부 리스트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29209" y="2336236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smtClean="0"/>
              <a:t>HAS-A </a:t>
            </a:r>
            <a:r>
              <a:rPr lang="ko-KR" altLang="en-US" sz="1000" b="1" u="sng" dirty="0" smtClean="0"/>
              <a:t>관계</a:t>
            </a:r>
            <a:endParaRPr lang="en-US" altLang="ko-KR" sz="1000" b="1" u="sng" dirty="0" smtClean="0"/>
          </a:p>
          <a:p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stNode_Point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stNode</a:t>
            </a:r>
            <a:r>
              <a:rPr lang="ko-KR" altLang="en-US" sz="1000" dirty="0" smtClean="0"/>
              <a:t>를 가지고 있다</a:t>
            </a:r>
            <a:r>
              <a:rPr lang="en-US" altLang="ko-KR" sz="1000" dirty="0"/>
              <a:t>.</a:t>
            </a:r>
            <a:endParaRPr lang="en-US" altLang="ko-KR" sz="1000" dirty="0" smtClean="0"/>
          </a:p>
        </p:txBody>
      </p:sp>
      <p:sp>
        <p:nvSpPr>
          <p:cNvPr id="70" name="오른쪽 화살표 69"/>
          <p:cNvSpPr/>
          <p:nvPr/>
        </p:nvSpPr>
        <p:spPr>
          <a:xfrm>
            <a:off x="4100708" y="3086212"/>
            <a:ext cx="576064" cy="3218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27612" y="4056172"/>
            <a:ext cx="316365" cy="2714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7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127</Words>
  <Application>Microsoft Office PowerPoint</Application>
  <PresentationFormat>화면 슬라이드 쇼(4:3)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2019-01-12T10:01:00Z</dcterms:created>
  <dcterms:modified xsi:type="dcterms:W3CDTF">2019-01-12T11:56:08Z</dcterms:modified>
</cp:coreProperties>
</file>