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62" r:id="rId2"/>
    <p:sldId id="263" r:id="rId3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94" autoAdjust="0"/>
  </p:normalViewPr>
  <p:slideViewPr>
    <p:cSldViewPr>
      <p:cViewPr>
        <p:scale>
          <a:sx n="75" d="100"/>
          <a:sy n="75" d="100"/>
        </p:scale>
        <p:origin x="360" y="3000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188375" y="1986130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  <a:endParaRPr lang="en-US" altLang="ko-KR" sz="1400" b="1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04813" y="1926058"/>
            <a:ext cx="16489828" cy="697284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673056" y="325574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Accept Thread x 1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() </a:t>
            </a:r>
            <a:r>
              <a:rPr lang="ko-KR" altLang="en-US" sz="1200" dirty="0">
                <a:solidFill>
                  <a:schemeClr val="tx1"/>
                </a:solidFill>
              </a:rPr>
              <a:t>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</a:t>
            </a:r>
            <a:r>
              <a:rPr lang="ko-KR" altLang="en-US" sz="1200" dirty="0">
                <a:solidFill>
                  <a:schemeClr val="tx1"/>
                </a:solidFill>
              </a:rPr>
              <a:t>한 세션에게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b="1" dirty="0">
                <a:solidFill>
                  <a:schemeClr val="tx1"/>
                </a:solidFill>
              </a:rPr>
              <a:t> 할당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</a:rPr>
              <a:t>을 통해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전달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새로운 </a:t>
            </a:r>
            <a:r>
              <a:rPr lang="ko-KR" altLang="en-US" sz="1200" dirty="0" err="1">
                <a:solidFill>
                  <a:schemeClr val="tx1"/>
                </a:solidFill>
              </a:rPr>
              <a:t>새션에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>
                <a:solidFill>
                  <a:schemeClr val="tx1"/>
                </a:solidFill>
              </a:rPr>
              <a:t>IOCP </a:t>
            </a:r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770726" y="4014885"/>
            <a:ext cx="1080121" cy="1118369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000" dirty="0" smtClean="0">
                <a:solidFill>
                  <a:schemeClr val="tx1"/>
                </a:solidFill>
              </a:rPr>
              <a:t>-Stack)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53571" y="2562194"/>
            <a:ext cx="5474548" cy="558510"/>
          </a:xfrm>
          <a:prstGeom prst="wedgeRoundRectCallout">
            <a:avLst>
              <a:gd name="adj1" fmla="val 17791"/>
              <a:gd name="adj2" fmla="val 173883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177501" y="3046518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372728" y="3166748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09549" y="3341199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Worker Thread x N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네트워크 송수신 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완성된 </a:t>
            </a:r>
            <a:r>
              <a:rPr lang="ko-KR" altLang="en-US" sz="1200" b="1" dirty="0" err="1">
                <a:solidFill>
                  <a:schemeClr val="tx1"/>
                </a:solidFill>
              </a:rPr>
              <a:t>패킷에</a:t>
            </a:r>
            <a:r>
              <a:rPr lang="ko-KR" altLang="en-US" sz="1200" b="1" dirty="0">
                <a:solidFill>
                  <a:schemeClr val="tx1"/>
                </a:solidFill>
              </a:rPr>
              <a:t> 대해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Decoding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Send </a:t>
            </a:r>
            <a:r>
              <a:rPr lang="ko-KR" altLang="en-US" sz="1200" dirty="0">
                <a:solidFill>
                  <a:schemeClr val="tx1"/>
                </a:solidFill>
              </a:rPr>
              <a:t>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>
                <a:solidFill>
                  <a:schemeClr val="tx1"/>
                </a:solidFill>
              </a:rPr>
              <a:t>Send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보낼 </a:t>
            </a:r>
            <a:r>
              <a:rPr lang="ko-KR" altLang="en-US" sz="1200" dirty="0" err="1">
                <a:solidFill>
                  <a:schemeClr val="tx1"/>
                </a:solidFill>
              </a:rPr>
              <a:t>패킷이</a:t>
            </a:r>
            <a:r>
              <a:rPr lang="ko-KR" altLang="en-US" sz="1200" dirty="0">
                <a:solidFill>
                  <a:schemeClr val="tx1"/>
                </a:solidFill>
              </a:rPr>
              <a:t> 있을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WSASend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연결이 </a:t>
            </a:r>
            <a:r>
              <a:rPr lang="ko-KR" altLang="en-US" sz="1200" dirty="0">
                <a:solidFill>
                  <a:schemeClr val="tx1"/>
                </a:solidFill>
              </a:rPr>
              <a:t>끊긴 </a:t>
            </a:r>
            <a:r>
              <a:rPr lang="ko-KR" altLang="en-US" sz="1200" dirty="0" smtClean="0">
                <a:solidFill>
                  <a:schemeClr val="tx1"/>
                </a:solidFill>
              </a:rPr>
              <a:t>세션에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대해 리소스 반환 및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2" name="원통 411"/>
          <p:cNvSpPr/>
          <p:nvPr/>
        </p:nvSpPr>
        <p:spPr>
          <a:xfrm>
            <a:off x="13333263" y="4564705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07305" y="4549767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01215" y="3812258"/>
            <a:ext cx="4536504" cy="2303019"/>
          </a:xfrm>
          <a:prstGeom prst="roundRect">
            <a:avLst>
              <a:gd name="adj" fmla="val 495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529982" y="3923759"/>
            <a:ext cx="3155003" cy="461651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smtClean="0"/>
              <a:t>최대 접속 가능 유저 수 만큼의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정적 배열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cxnSp>
        <p:nvCxnSpPr>
          <p:cNvPr id="419" name="직선 화살표 연결선 418"/>
          <p:cNvCxnSpPr>
            <a:stCxn id="414" idx="1"/>
            <a:endCxn id="410" idx="3"/>
          </p:cNvCxnSpPr>
          <p:nvPr/>
        </p:nvCxnSpPr>
        <p:spPr>
          <a:xfrm flipH="1">
            <a:off x="12201834" y="4963768"/>
            <a:ext cx="699381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 flipV="1">
            <a:off x="7850847" y="4574070"/>
            <a:ext cx="1326654" cy="8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265341" y="4572938"/>
            <a:ext cx="1505385" cy="1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꺾인 연결선 437"/>
          <p:cNvCxnSpPr>
            <a:stCxn id="400" idx="2"/>
            <a:endCxn id="461" idx="0"/>
          </p:cNvCxnSpPr>
          <p:nvPr/>
        </p:nvCxnSpPr>
        <p:spPr>
          <a:xfrm rot="16200000" flipH="1">
            <a:off x="2788100" y="7071226"/>
            <a:ext cx="2576722" cy="214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04813" y="9312638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302699" y="10460370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Session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698584" y="8466850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17431" y="8538858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532" idx="0"/>
          </p:cNvCxnSpPr>
          <p:nvPr/>
        </p:nvCxnSpPr>
        <p:spPr>
          <a:xfrm flipH="1">
            <a:off x="10902571" y="6599210"/>
            <a:ext cx="3121" cy="7781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063536" y="8538858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52881" y="12044245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>
            <a:off x="4183724" y="9835002"/>
            <a:ext cx="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028119" y="12173822"/>
            <a:ext cx="3241786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NetServer</a:t>
            </a:r>
            <a:r>
              <a:rPr lang="ko-KR" altLang="en-US" sz="1400" dirty="0" smtClean="0"/>
              <a:t>를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064749" y="9835002"/>
            <a:ext cx="2483927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866021" y="5890526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10293" y="7454422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(Session ID,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49201" y="7454422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566049" y="10353363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</a:t>
            </a:r>
            <a:r>
              <a:rPr lang="ko-KR" altLang="en-US" sz="1500" dirty="0" smtClean="0">
                <a:solidFill>
                  <a:schemeClr val="tx1"/>
                </a:solidFill>
              </a:rPr>
              <a:t>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18445" y="8067909"/>
            <a:ext cx="0" cy="2425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278566" y="7896504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/>
          <p:cNvCxnSpPr>
            <a:stCxn id="498" idx="0"/>
            <a:endCxn id="524" idx="2"/>
          </p:cNvCxnSpPr>
          <p:nvPr/>
        </p:nvCxnSpPr>
        <p:spPr>
          <a:xfrm flipH="1" flipV="1">
            <a:off x="14214288" y="6961380"/>
            <a:ext cx="4157" cy="4930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772254" y="6459655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4" name="모서리가 둥근 직사각형 523"/>
          <p:cNvSpPr/>
          <p:nvPr/>
        </p:nvSpPr>
        <p:spPr>
          <a:xfrm>
            <a:off x="13209906" y="6516440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27" name="직선 화살표 연결선 526"/>
          <p:cNvCxnSpPr>
            <a:stCxn id="524" idx="0"/>
            <a:endCxn id="412" idx="3"/>
          </p:cNvCxnSpPr>
          <p:nvPr/>
        </p:nvCxnSpPr>
        <p:spPr>
          <a:xfrm flipV="1">
            <a:off x="14214288" y="5838742"/>
            <a:ext cx="0" cy="6776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모서리가 둥근 직사각형 531"/>
          <p:cNvSpPr/>
          <p:nvPr/>
        </p:nvSpPr>
        <p:spPr>
          <a:xfrm>
            <a:off x="9898189" y="737733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39" name="직선 화살표 연결선 538"/>
          <p:cNvCxnSpPr>
            <a:stCxn id="532" idx="2"/>
            <a:endCxn id="462" idx="0"/>
          </p:cNvCxnSpPr>
          <p:nvPr/>
        </p:nvCxnSpPr>
        <p:spPr>
          <a:xfrm>
            <a:off x="10902571" y="7822272"/>
            <a:ext cx="0" cy="7165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2404813" y="504206"/>
            <a:ext cx="8920969" cy="907913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Net Server</a:t>
            </a:r>
            <a:r>
              <a:rPr lang="ko-KR" altLang="en-US" sz="1500" b="1" dirty="0" smtClean="0"/>
              <a:t>와 </a:t>
            </a:r>
            <a:r>
              <a:rPr lang="en-US" altLang="ko-KR" sz="1500" b="1" dirty="0" err="1" smtClean="0"/>
              <a:t>Lan</a:t>
            </a:r>
            <a:r>
              <a:rPr lang="en-US" altLang="ko-KR" sz="1500" b="1" dirty="0" smtClean="0"/>
              <a:t> Server</a:t>
            </a:r>
            <a:r>
              <a:rPr lang="ko-KR" altLang="en-US" sz="1500" b="1" dirty="0" smtClean="0"/>
              <a:t>의 차이점</a:t>
            </a:r>
            <a:endParaRPr lang="en-US" altLang="ko-KR" sz="1500" b="1" dirty="0" smtClean="0"/>
          </a:p>
          <a:p>
            <a:endParaRPr lang="en-US" altLang="ko-KR" sz="1000" b="1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패킷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Encoding / Decoding </a:t>
            </a:r>
            <a:r>
              <a:rPr lang="ko-KR" altLang="en-US" sz="1400" dirty="0" smtClean="0"/>
              <a:t>절차 제거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Lan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통신은 내부에서 빠르게 진행되어야 하기 때문에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최소한의 안전성 검사만 진행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Lan</a:t>
            </a:r>
            <a:r>
              <a:rPr lang="ko-KR" altLang="en-US" sz="1400" dirty="0" smtClean="0"/>
              <a:t>서버 부하 감소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777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367892" y="936254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  <a:endParaRPr lang="en-US" altLang="ko-KR" sz="1400" b="1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84330" y="876182"/>
            <a:ext cx="18901362" cy="5989992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872360" y="272242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8680" y="3701586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76" idx="3"/>
            <a:endCxn id="75" idx="1"/>
          </p:cNvCxnSpPr>
          <p:nvPr/>
        </p:nvCxnSpPr>
        <p:spPr>
          <a:xfrm flipV="1">
            <a:off x="1342934" y="4039614"/>
            <a:ext cx="529426" cy="76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16374" y="2878619"/>
            <a:ext cx="2427477" cy="138496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Accpet</a:t>
            </a:r>
            <a:r>
              <a:rPr lang="ko-KR" altLang="en-US" sz="1200" dirty="0"/>
              <a:t>만 하는 </a:t>
            </a:r>
            <a:r>
              <a:rPr lang="en-US" altLang="ko-KR" sz="1200" dirty="0"/>
              <a:t>Thread.</a:t>
            </a:r>
          </a:p>
          <a:p>
            <a:r>
              <a:rPr lang="en-US" altLang="ko-KR" sz="1200" dirty="0" err="1"/>
              <a:t>Accpet</a:t>
            </a:r>
            <a:r>
              <a:rPr lang="en-US" altLang="ko-KR" sz="1200" dirty="0"/>
              <a:t>()</a:t>
            </a:r>
            <a:r>
              <a:rPr lang="ko-KR" altLang="en-US" sz="1200" dirty="0"/>
              <a:t>의 결과 소켓을 </a:t>
            </a:r>
            <a:r>
              <a:rPr lang="en-US" altLang="ko-KR" sz="1200" dirty="0"/>
              <a:t>Accept Queue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넣어서 </a:t>
            </a:r>
            <a:r>
              <a:rPr lang="en-US" altLang="ko-KR" sz="1200" dirty="0" err="1"/>
              <a:t>Auth</a:t>
            </a:r>
            <a:r>
              <a:rPr lang="en-US" altLang="ko-KR" sz="1200" dirty="0"/>
              <a:t> Thread</a:t>
            </a:r>
            <a:r>
              <a:rPr lang="ko-KR" altLang="en-US" sz="1200" dirty="0"/>
              <a:t>로 전달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16843" y="2695365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12070" y="2815595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48891" y="2990046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92904" y="3155878"/>
            <a:ext cx="2324868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Recv</a:t>
            </a:r>
            <a:r>
              <a:rPr lang="ko-KR" altLang="en-US" sz="1200" dirty="0"/>
              <a:t> 완료통지 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세션의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Queue </a:t>
            </a:r>
            <a:r>
              <a:rPr lang="ko-KR" altLang="en-US" sz="1200" dirty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완성된 </a:t>
            </a:r>
            <a:r>
              <a:rPr lang="ko-KR" altLang="en-US" sz="1200" b="1" dirty="0" err="1" smtClean="0"/>
              <a:t>패킷을</a:t>
            </a:r>
            <a:r>
              <a:rPr lang="ko-KR" altLang="en-US" sz="1200" dirty="0" smtClean="0"/>
              <a:t> </a:t>
            </a:r>
            <a:r>
              <a:rPr lang="en-US" altLang="ko-KR" sz="1200" b="1" dirty="0" smtClean="0"/>
              <a:t>Decoding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 </a:t>
            </a:r>
            <a:r>
              <a:rPr lang="en-US" altLang="ko-KR" sz="1200" dirty="0"/>
              <a:t>Complete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Packet</a:t>
            </a:r>
            <a:r>
              <a:rPr lang="ko-KR" altLang="en-US" sz="1200" dirty="0"/>
              <a:t>에 담는다</a:t>
            </a:r>
            <a:r>
              <a:rPr lang="en-US" altLang="ko-KR" sz="1200" dirty="0"/>
              <a:t>.</a:t>
            </a:r>
          </a:p>
          <a:p>
            <a:pPr marL="228523" indent="-228523">
              <a:buAutoNum type="arabicPeriod"/>
            </a:pP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49856" y="2722782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3870" y="2878978"/>
            <a:ext cx="2427477" cy="138496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각 세션의 </a:t>
            </a:r>
            <a:r>
              <a:rPr lang="en-US" altLang="ko-KR" sz="1200" dirty="0" smtClean="0"/>
              <a:t>Send Queue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보낼 데이터가 있을 경우 </a:t>
            </a:r>
            <a:r>
              <a:rPr lang="ko-KR" altLang="en-US" sz="1200" b="1" dirty="0" err="1" smtClean="0"/>
              <a:t>패킷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Encoding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WSASend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427442" y="28660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498094" y="3022242"/>
            <a:ext cx="2427477" cy="120030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정리된 세션 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529147" y="2866046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73161" y="3022242"/>
            <a:ext cx="2427477" cy="230829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신규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Auth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모드 </a:t>
            </a:r>
            <a:r>
              <a:rPr lang="ko-KR" altLang="en-US" sz="1200" dirty="0" err="1" smtClean="0"/>
              <a:t>릴리즈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조건 만족한 유저</a:t>
            </a:r>
            <a:r>
              <a:rPr lang="en-US" altLang="ko-KR" sz="1200" dirty="0" smtClean="0"/>
              <a:t>, Game</a:t>
            </a:r>
            <a:r>
              <a:rPr lang="ko-KR" altLang="en-US" sz="1200" dirty="0" smtClean="0"/>
              <a:t>모드로 전환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 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473758" y="2900034"/>
            <a:ext cx="2592285" cy="22634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17772" y="3056229"/>
            <a:ext cx="2427477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인증 완료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게임을 진행중인 세션 처리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진입 유저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 </a:t>
            </a:r>
            <a:r>
              <a:rPr lang="ko-KR" altLang="en-US" sz="1200" dirty="0" smtClean="0"/>
              <a:t>모드 </a:t>
            </a:r>
            <a:r>
              <a:rPr lang="ko-KR" altLang="en-US" sz="1200" dirty="0" err="1" smtClean="0"/>
              <a:t>릴리즈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 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4556437" y="1290223"/>
            <a:ext cx="1762050" cy="1274037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Queue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464880" y="1630866"/>
            <a:ext cx="795181" cy="13879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5" idx="4"/>
            <a:endCxn id="29" idx="0"/>
          </p:cNvCxnSpPr>
          <p:nvPr/>
        </p:nvCxnSpPr>
        <p:spPr>
          <a:xfrm>
            <a:off x="6318487" y="1927242"/>
            <a:ext cx="6506803" cy="93880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원통 92"/>
          <p:cNvSpPr/>
          <p:nvPr/>
        </p:nvSpPr>
        <p:spPr>
          <a:xfrm>
            <a:off x="13754868" y="1297248"/>
            <a:ext cx="1194403" cy="1267012"/>
          </a:xfrm>
          <a:prstGeom prst="ca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LockFree</a:t>
            </a:r>
            <a:r>
              <a:rPr lang="en-US" altLang="ko-KR" sz="1100" dirty="0">
                <a:solidFill>
                  <a:schemeClr val="tx1"/>
                </a:solidFill>
              </a:rPr>
              <a:t>-Stack)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15193838" y="1073466"/>
            <a:ext cx="5184574" cy="558510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93" idx="2"/>
            <a:endCxn id="29" idx="0"/>
          </p:cNvCxnSpPr>
          <p:nvPr/>
        </p:nvCxnSpPr>
        <p:spPr>
          <a:xfrm rot="10800000" flipV="1">
            <a:off x="12825290" y="1930754"/>
            <a:ext cx="929578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3021284" y="9215377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671350" y="14367591"/>
            <a:ext cx="4527139" cy="70785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최대 접속 가능 유저 수 만큼의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배열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304" name="직사각형 303"/>
          <p:cNvSpPr/>
          <p:nvPr/>
        </p:nvSpPr>
        <p:spPr>
          <a:xfrm>
            <a:off x="8641110" y="13060599"/>
            <a:ext cx="4587616" cy="113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057934" y="6545615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689132" y="6545615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328308" y="28818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553777" y="9480078"/>
            <a:ext cx="13898900" cy="3292489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971900" y="9561561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866148" y="10243946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879959" y="10258885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854001" y="10243947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13324392" y="8227454"/>
            <a:ext cx="3059575" cy="2825854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OnGame_Packet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901553" y="1195285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879959" y="1195285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3052630" y="7065517"/>
            <a:ext cx="4901722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/>
          <p:nvPr/>
        </p:nvCxnSpPr>
        <p:spPr>
          <a:xfrm rot="5400000" flipH="1" flipV="1">
            <a:off x="5413156" y="6592386"/>
            <a:ext cx="4719276" cy="2583847"/>
          </a:xfrm>
          <a:prstGeom prst="bentConnector3">
            <a:avLst>
              <a:gd name="adj1" fmla="val 6507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775787" y="4192337"/>
            <a:ext cx="5080490" cy="7022728"/>
          </a:xfrm>
          <a:prstGeom prst="bentConnector3">
            <a:avLst>
              <a:gd name="adj1" fmla="val 4457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 344"/>
          <p:cNvCxnSpPr/>
          <p:nvPr/>
        </p:nvCxnSpPr>
        <p:spPr>
          <a:xfrm rot="5400000" flipH="1" flipV="1">
            <a:off x="8476288" y="5830653"/>
            <a:ext cx="4748471" cy="4078117"/>
          </a:xfrm>
          <a:prstGeom prst="bentConnector3">
            <a:avLst>
              <a:gd name="adj1" fmla="val 4755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1080270" y="144166"/>
            <a:ext cx="20355354" cy="1728192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2" name="꺾인 연결선 361"/>
          <p:cNvCxnSpPr>
            <a:stCxn id="25" idx="3"/>
          </p:cNvCxnSpPr>
          <p:nvPr/>
        </p:nvCxnSpPr>
        <p:spPr>
          <a:xfrm flipH="1">
            <a:off x="16374889" y="4183237"/>
            <a:ext cx="3644838" cy="5457144"/>
          </a:xfrm>
          <a:prstGeom prst="bentConnector4">
            <a:avLst>
              <a:gd name="adj1" fmla="val -34943"/>
              <a:gd name="adj2" fmla="val 100101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꺾인 연결선 373"/>
          <p:cNvCxnSpPr/>
          <p:nvPr/>
        </p:nvCxnSpPr>
        <p:spPr>
          <a:xfrm rot="16200000" flipV="1">
            <a:off x="12535564" y="6073236"/>
            <a:ext cx="2731978" cy="1576458"/>
          </a:xfrm>
          <a:prstGeom prst="bentConnector3">
            <a:avLst>
              <a:gd name="adj1" fmla="val 7390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꺾인 연결선 377"/>
          <p:cNvCxnSpPr/>
          <p:nvPr/>
        </p:nvCxnSpPr>
        <p:spPr>
          <a:xfrm rot="5400000" flipH="1" flipV="1">
            <a:off x="13470515" y="6382725"/>
            <a:ext cx="3063997" cy="625463"/>
          </a:xfrm>
          <a:prstGeom prst="bentConnector3">
            <a:avLst>
              <a:gd name="adj1" fmla="val 66106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꺾인 연결선 387"/>
          <p:cNvCxnSpPr/>
          <p:nvPr/>
        </p:nvCxnSpPr>
        <p:spPr>
          <a:xfrm rot="16200000" flipV="1">
            <a:off x="14804655" y="3780168"/>
            <a:ext cx="1050140" cy="4480753"/>
          </a:xfrm>
          <a:prstGeom prst="bentConnector3">
            <a:avLst>
              <a:gd name="adj1" fmla="val 3341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꺾인 연결선 393"/>
          <p:cNvCxnSpPr/>
          <p:nvPr/>
        </p:nvCxnSpPr>
        <p:spPr>
          <a:xfrm rot="16200000" flipV="1">
            <a:off x="16701979" y="3770866"/>
            <a:ext cx="1382159" cy="4167340"/>
          </a:xfrm>
          <a:prstGeom prst="bentConnector3">
            <a:avLst>
              <a:gd name="adj1" fmla="val 2584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5" idx="0"/>
            <a:endCxn id="93" idx="4"/>
          </p:cNvCxnSpPr>
          <p:nvPr/>
        </p:nvCxnSpPr>
        <p:spPr>
          <a:xfrm rot="16200000" flipV="1">
            <a:off x="16368782" y="511243"/>
            <a:ext cx="935292" cy="377431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855041" y="1570471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</a:t>
            </a:r>
            <a:r>
              <a:rPr lang="ko-KR" altLang="en-US" sz="1500" dirty="0" smtClean="0">
                <a:solidFill>
                  <a:schemeClr val="tx1"/>
                </a:solidFill>
              </a:rPr>
              <a:t>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5051305" y="12457814"/>
            <a:ext cx="3803736" cy="381955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7" idx="3"/>
            <a:endCxn id="37" idx="2"/>
          </p:cNvCxnSpPr>
          <p:nvPr/>
        </p:nvCxnSpPr>
        <p:spPr>
          <a:xfrm flipV="1">
            <a:off x="13113324" y="12457813"/>
            <a:ext cx="1959575" cy="381955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696181" y="11597726"/>
            <a:ext cx="419929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1764933" y="11394341"/>
            <a:ext cx="2019590" cy="558510"/>
          </a:xfrm>
          <a:prstGeom prst="wedgeRoundRectCallout">
            <a:avLst>
              <a:gd name="adj1" fmla="val 42993"/>
              <a:gd name="adj2" fmla="val 8812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9361190" y="7265053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3" name="꺾인 연결선 82"/>
          <p:cNvCxnSpPr>
            <a:stCxn id="19" idx="2"/>
            <a:endCxn id="81" idx="0"/>
          </p:cNvCxnSpPr>
          <p:nvPr/>
        </p:nvCxnSpPr>
        <p:spPr>
          <a:xfrm rot="16200000" flipH="1">
            <a:off x="9135112" y="6034592"/>
            <a:ext cx="1740383" cy="7205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8348892" y="7487522"/>
            <a:ext cx="1012299" cy="275642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5218269" y="4222542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506</Words>
  <Application>Microsoft Office PowerPoint</Application>
  <PresentationFormat>사용자 지정</PresentationFormat>
  <Paragraphs>129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125</cp:revision>
  <dcterms:created xsi:type="dcterms:W3CDTF">2019-01-14T04:58:00Z</dcterms:created>
  <dcterms:modified xsi:type="dcterms:W3CDTF">2019-01-14T12:54:05Z</dcterms:modified>
</cp:coreProperties>
</file>