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580" autoAdjust="0"/>
  </p:normalViewPr>
  <p:slideViewPr>
    <p:cSldViewPr>
      <p:cViewPr>
        <p:scale>
          <a:sx n="75" d="100"/>
          <a:sy n="75" d="100"/>
        </p:scale>
        <p:origin x="276" y="70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058081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8" y="12859741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4963538" y="14185726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86" y="12859740"/>
            <a:ext cx="9613644" cy="75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15064954" y="14198252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5827511" y="12313517"/>
            <a:ext cx="2030623" cy="546223"/>
          </a:xfrm>
          <a:prstGeom prst="wedgeRoundRectCallout">
            <a:avLst>
              <a:gd name="adj1" fmla="val -37601"/>
              <a:gd name="adj2" fmla="val 30305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SRW Lock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400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10" y="12241510"/>
            <a:ext cx="940183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5218586"/>
            <a:ext cx="9344904" cy="22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8482541"/>
            <a:ext cx="9344904" cy="22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27262" y="13537654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77550" y="16466386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77550" y="1970667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654554" y="17498094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1.7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1.9</a:t>
            </a:r>
            <a:r>
              <a:rPr lang="ko-KR" altLang="en-US" sz="1200" dirty="0" smtClean="0">
                <a:solidFill>
                  <a:schemeClr val="tx1"/>
                </a:solidFill>
              </a:rPr>
              <a:t>배 느리다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2902" y="14737177"/>
            <a:ext cx="16898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&lt;SRW Lock&gt;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8422" y="17905461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1132</Words>
  <Application>Microsoft Office PowerPoint</Application>
  <PresentationFormat>사용자 지정</PresentationFormat>
  <Paragraphs>325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615</cp:revision>
  <dcterms:created xsi:type="dcterms:W3CDTF">2019-01-14T04:58:00Z</dcterms:created>
  <dcterms:modified xsi:type="dcterms:W3CDTF">2019-01-20T09:45:29Z</dcterms:modified>
</cp:coreProperties>
</file>