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71" r:id="rId5"/>
    <p:sldId id="272" r:id="rId6"/>
    <p:sldId id="273" r:id="rId7"/>
    <p:sldId id="268" r:id="rId8"/>
    <p:sldId id="269" r:id="rId9"/>
    <p:sldId id="270" r:id="rId10"/>
    <p:sldId id="259" r:id="rId11"/>
    <p:sldId id="260" r:id="rId12"/>
    <p:sldId id="262" r:id="rId13"/>
    <p:sldId id="263" r:id="rId14"/>
    <p:sldId id="264" r:id="rId15"/>
    <p:sldId id="261" r:id="rId16"/>
    <p:sldId id="265" r:id="rId17"/>
    <p:sldId id="266" r:id="rId18"/>
    <p:sldId id="267" r:id="rId1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E5651A5-DFE3-4315-B44D-EAE1E483568E}" v="443" dt="2019-11-19T14:31:05.5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>
        <p:scale>
          <a:sx n="142" d="100"/>
          <a:sy n="142" d="100"/>
        </p:scale>
        <p:origin x="792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lia Hartwich" userId="976c3f986e42fd11" providerId="LiveId" clId="{AE5651A5-DFE3-4315-B44D-EAE1E483568E}"/>
    <pc:docChg chg="undo custSel addSld delSld modSld">
      <pc:chgData name="Julia Hartwich" userId="976c3f986e42fd11" providerId="LiveId" clId="{AE5651A5-DFE3-4315-B44D-EAE1E483568E}" dt="2019-11-19T14:31:05.579" v="1193"/>
      <pc:docMkLst>
        <pc:docMk/>
      </pc:docMkLst>
      <pc:sldChg chg="addSp delSp modSp modNotesTx">
        <pc:chgData name="Julia Hartwich" userId="976c3f986e42fd11" providerId="LiveId" clId="{AE5651A5-DFE3-4315-B44D-EAE1E483568E}" dt="2019-11-19T14:19:02.275" v="743" actId="20577"/>
        <pc:sldMkLst>
          <pc:docMk/>
          <pc:sldMk cId="3257844764" sldId="257"/>
        </pc:sldMkLst>
        <pc:picChg chg="add mod">
          <ac:chgData name="Julia Hartwich" userId="976c3f986e42fd11" providerId="LiveId" clId="{AE5651A5-DFE3-4315-B44D-EAE1E483568E}" dt="2019-11-19T10:46:14.214" v="325" actId="1076"/>
          <ac:picMkLst>
            <pc:docMk/>
            <pc:sldMk cId="3257844764" sldId="257"/>
            <ac:picMk id="24" creationId="{5CFC791E-E066-488B-ADB1-72880C4910BE}"/>
          </ac:picMkLst>
        </pc:picChg>
        <pc:picChg chg="add del mod">
          <ac:chgData name="Julia Hartwich" userId="976c3f986e42fd11" providerId="LiveId" clId="{AE5651A5-DFE3-4315-B44D-EAE1E483568E}" dt="2019-11-19T10:48:37.809" v="346" actId="478"/>
          <ac:picMkLst>
            <pc:docMk/>
            <pc:sldMk cId="3257844764" sldId="257"/>
            <ac:picMk id="26" creationId="{273EEA00-CFAA-4900-992E-EC2646387163}"/>
          </ac:picMkLst>
        </pc:picChg>
        <pc:picChg chg="add del mod">
          <ac:chgData name="Julia Hartwich" userId="976c3f986e42fd11" providerId="LiveId" clId="{AE5651A5-DFE3-4315-B44D-EAE1E483568E}" dt="2019-11-19T11:02:43.777" v="406"/>
          <ac:picMkLst>
            <pc:docMk/>
            <pc:sldMk cId="3257844764" sldId="257"/>
            <ac:picMk id="28" creationId="{A763EF9A-3C2C-43B1-8AD7-033C373C2C75}"/>
          </ac:picMkLst>
        </pc:picChg>
      </pc:sldChg>
      <pc:sldChg chg="addSp delSp modSp add modAnim modNotesTx">
        <pc:chgData name="Julia Hartwich" userId="976c3f986e42fd11" providerId="LiveId" clId="{AE5651A5-DFE3-4315-B44D-EAE1E483568E}" dt="2019-11-19T10:41:20.098" v="205" actId="1076"/>
        <pc:sldMkLst>
          <pc:docMk/>
          <pc:sldMk cId="3546716195" sldId="258"/>
        </pc:sldMkLst>
        <pc:spChg chg="del">
          <ac:chgData name="Julia Hartwich" userId="976c3f986e42fd11" providerId="LiveId" clId="{AE5651A5-DFE3-4315-B44D-EAE1E483568E}" dt="2019-11-19T10:23:49.302" v="1" actId="478"/>
          <ac:spMkLst>
            <pc:docMk/>
            <pc:sldMk cId="3546716195" sldId="258"/>
            <ac:spMk id="2" creationId="{BA81E89B-5B1B-402D-9864-589A62CD2BEF}"/>
          </ac:spMkLst>
        </pc:spChg>
        <pc:spChg chg="del">
          <ac:chgData name="Julia Hartwich" userId="976c3f986e42fd11" providerId="LiveId" clId="{AE5651A5-DFE3-4315-B44D-EAE1E483568E}" dt="2019-11-19T10:23:50.129" v="2" actId="478"/>
          <ac:spMkLst>
            <pc:docMk/>
            <pc:sldMk cId="3546716195" sldId="258"/>
            <ac:spMk id="3" creationId="{FB42AF13-87E5-423F-92BE-719EDCA64E17}"/>
          </ac:spMkLst>
        </pc:spChg>
        <pc:spChg chg="add mod">
          <ac:chgData name="Julia Hartwich" userId="976c3f986e42fd11" providerId="LiveId" clId="{AE5651A5-DFE3-4315-B44D-EAE1E483568E}" dt="2019-11-19T10:40:20.067" v="193" actId="5793"/>
          <ac:spMkLst>
            <pc:docMk/>
            <pc:sldMk cId="3546716195" sldId="258"/>
            <ac:spMk id="4" creationId="{6C4F5016-103C-4DCC-A906-ADEA438B4824}"/>
          </ac:spMkLst>
        </pc:spChg>
        <pc:spChg chg="add mod ord">
          <ac:chgData name="Julia Hartwich" userId="976c3f986e42fd11" providerId="LiveId" clId="{AE5651A5-DFE3-4315-B44D-EAE1E483568E}" dt="2019-11-19T10:41:06.913" v="199" actId="166"/>
          <ac:spMkLst>
            <pc:docMk/>
            <pc:sldMk cId="3546716195" sldId="258"/>
            <ac:spMk id="5" creationId="{AA7432AF-2229-4531-82A3-49CEA3A70B69}"/>
          </ac:spMkLst>
        </pc:spChg>
        <pc:picChg chg="add mod ord">
          <ac:chgData name="Julia Hartwich" userId="976c3f986e42fd11" providerId="LiveId" clId="{AE5651A5-DFE3-4315-B44D-EAE1E483568E}" dt="2019-11-19T10:41:20.098" v="205" actId="1076"/>
          <ac:picMkLst>
            <pc:docMk/>
            <pc:sldMk cId="3546716195" sldId="258"/>
            <ac:picMk id="13" creationId="{CA08AA7E-08AC-4FDB-B25A-23874BD1025B}"/>
          </ac:picMkLst>
        </pc:picChg>
        <pc:picChg chg="add mod ord">
          <ac:chgData name="Julia Hartwich" userId="976c3f986e42fd11" providerId="LiveId" clId="{AE5651A5-DFE3-4315-B44D-EAE1E483568E}" dt="2019-11-19T10:41:14.533" v="203" actId="166"/>
          <ac:picMkLst>
            <pc:docMk/>
            <pc:sldMk cId="3546716195" sldId="258"/>
            <ac:picMk id="14" creationId="{F3F28B64-A68E-4720-AD3F-F3A4D1E62E75}"/>
          </ac:picMkLst>
        </pc:picChg>
        <pc:picChg chg="add mod ord">
          <ac:chgData name="Julia Hartwich" userId="976c3f986e42fd11" providerId="LiveId" clId="{AE5651A5-DFE3-4315-B44D-EAE1E483568E}" dt="2019-11-19T10:41:17.409" v="204" actId="166"/>
          <ac:picMkLst>
            <pc:docMk/>
            <pc:sldMk cId="3546716195" sldId="258"/>
            <ac:picMk id="15" creationId="{7F1CBCC8-1397-454B-A47C-FF1824D4427F}"/>
          </ac:picMkLst>
        </pc:picChg>
        <pc:picChg chg="add mod">
          <ac:chgData name="Julia Hartwich" userId="976c3f986e42fd11" providerId="LiveId" clId="{AE5651A5-DFE3-4315-B44D-EAE1E483568E}" dt="2019-11-19T10:40:42.528" v="197" actId="1076"/>
          <ac:picMkLst>
            <pc:docMk/>
            <pc:sldMk cId="3546716195" sldId="258"/>
            <ac:picMk id="16" creationId="{0B2A70FB-23CC-4BF3-959E-6D4EE1C4FDB4}"/>
          </ac:picMkLst>
        </pc:picChg>
        <pc:picChg chg="add mod">
          <ac:chgData name="Julia Hartwich" userId="976c3f986e42fd11" providerId="LiveId" clId="{AE5651A5-DFE3-4315-B44D-EAE1E483568E}" dt="2019-11-19T10:35:35.143" v="131" actId="1076"/>
          <ac:picMkLst>
            <pc:docMk/>
            <pc:sldMk cId="3546716195" sldId="258"/>
            <ac:picMk id="17" creationId="{C4CB5176-C1AA-4960-9A28-C72CB1014057}"/>
          </ac:picMkLst>
        </pc:picChg>
        <pc:picChg chg="add mod">
          <ac:chgData name="Julia Hartwich" userId="976c3f986e42fd11" providerId="LiveId" clId="{AE5651A5-DFE3-4315-B44D-EAE1E483568E}" dt="2019-11-19T10:40:40.537" v="196" actId="1076"/>
          <ac:picMkLst>
            <pc:docMk/>
            <pc:sldMk cId="3546716195" sldId="258"/>
            <ac:picMk id="18" creationId="{CD841DE6-B4F2-4EC5-B819-FA805C731B64}"/>
          </ac:picMkLst>
        </pc:picChg>
        <pc:cxnChg chg="add mod">
          <ac:chgData name="Julia Hartwich" userId="976c3f986e42fd11" providerId="LiveId" clId="{AE5651A5-DFE3-4315-B44D-EAE1E483568E}" dt="2019-11-19T10:33:55.658" v="103" actId="1582"/>
          <ac:cxnSpMkLst>
            <pc:docMk/>
            <pc:sldMk cId="3546716195" sldId="258"/>
            <ac:cxnSpMk id="7" creationId="{A07A1B6F-2DA4-4786-B2DC-A14E9C8D4DEA}"/>
          </ac:cxnSpMkLst>
        </pc:cxnChg>
        <pc:cxnChg chg="add mod">
          <ac:chgData name="Julia Hartwich" userId="976c3f986e42fd11" providerId="LiveId" clId="{AE5651A5-DFE3-4315-B44D-EAE1E483568E}" dt="2019-11-19T10:34:08.288" v="105" actId="1076"/>
          <ac:cxnSpMkLst>
            <pc:docMk/>
            <pc:sldMk cId="3546716195" sldId="258"/>
            <ac:cxnSpMk id="8" creationId="{E2F185C6-DBAF-4245-93E5-E031BC9B2A59}"/>
          </ac:cxnSpMkLst>
        </pc:cxnChg>
        <pc:cxnChg chg="add mod">
          <ac:chgData name="Julia Hartwich" userId="976c3f986e42fd11" providerId="LiveId" clId="{AE5651A5-DFE3-4315-B44D-EAE1E483568E}" dt="2019-11-19T10:34:16.981" v="108" actId="1076"/>
          <ac:cxnSpMkLst>
            <pc:docMk/>
            <pc:sldMk cId="3546716195" sldId="258"/>
            <ac:cxnSpMk id="9" creationId="{0259790E-EB36-4BD2-8857-8F77140533F4}"/>
          </ac:cxnSpMkLst>
        </pc:cxnChg>
        <pc:cxnChg chg="add mod">
          <ac:chgData name="Julia Hartwich" userId="976c3f986e42fd11" providerId="LiveId" clId="{AE5651A5-DFE3-4315-B44D-EAE1E483568E}" dt="2019-11-19T10:34:24.562" v="110" actId="1076"/>
          <ac:cxnSpMkLst>
            <pc:docMk/>
            <pc:sldMk cId="3546716195" sldId="258"/>
            <ac:cxnSpMk id="11" creationId="{091F5FF2-964F-45F2-9B06-2F5F6D5ABD8B}"/>
          </ac:cxnSpMkLst>
        </pc:cxnChg>
      </pc:sldChg>
      <pc:sldChg chg="addSp delSp modSp add modNotesTx">
        <pc:chgData name="Julia Hartwich" userId="976c3f986e42fd11" providerId="LiveId" clId="{AE5651A5-DFE3-4315-B44D-EAE1E483568E}" dt="2019-11-19T10:49:53.479" v="351" actId="554"/>
        <pc:sldMkLst>
          <pc:docMk/>
          <pc:sldMk cId="358729557" sldId="259"/>
        </pc:sldMkLst>
        <pc:spChg chg="del">
          <ac:chgData name="Julia Hartwich" userId="976c3f986e42fd11" providerId="LiveId" clId="{AE5651A5-DFE3-4315-B44D-EAE1E483568E}" dt="2019-11-19T10:41:47.240" v="207" actId="478"/>
          <ac:spMkLst>
            <pc:docMk/>
            <pc:sldMk cId="358729557" sldId="259"/>
            <ac:spMk id="2" creationId="{FFAD156C-49E4-4AC3-8088-28DC079D99BA}"/>
          </ac:spMkLst>
        </pc:spChg>
        <pc:spChg chg="del">
          <ac:chgData name="Julia Hartwich" userId="976c3f986e42fd11" providerId="LiveId" clId="{AE5651A5-DFE3-4315-B44D-EAE1E483568E}" dt="2019-11-19T10:41:50.096" v="208" actId="478"/>
          <ac:spMkLst>
            <pc:docMk/>
            <pc:sldMk cId="358729557" sldId="259"/>
            <ac:spMk id="3" creationId="{F40B7146-A1B7-4CEA-95F3-77B52B95C62F}"/>
          </ac:spMkLst>
        </pc:spChg>
        <pc:spChg chg="add mod">
          <ac:chgData name="Julia Hartwich" userId="976c3f986e42fd11" providerId="LiveId" clId="{AE5651A5-DFE3-4315-B44D-EAE1E483568E}" dt="2019-11-19T10:42:37.819" v="301" actId="255"/>
          <ac:spMkLst>
            <pc:docMk/>
            <pc:sldMk cId="358729557" sldId="259"/>
            <ac:spMk id="4" creationId="{2B0405BC-AFAA-47A5-8B2A-29C97A49CB1B}"/>
          </ac:spMkLst>
        </pc:spChg>
        <pc:spChg chg="add mod">
          <ac:chgData name="Julia Hartwich" userId="976c3f986e42fd11" providerId="LiveId" clId="{AE5651A5-DFE3-4315-B44D-EAE1E483568E}" dt="2019-11-19T10:43:16.557" v="320" actId="1076"/>
          <ac:spMkLst>
            <pc:docMk/>
            <pc:sldMk cId="358729557" sldId="259"/>
            <ac:spMk id="5" creationId="{B81BD98D-8516-4A38-B054-DD5485B0EC72}"/>
          </ac:spMkLst>
        </pc:spChg>
        <pc:spChg chg="add mod">
          <ac:chgData name="Julia Hartwich" userId="976c3f986e42fd11" providerId="LiveId" clId="{AE5651A5-DFE3-4315-B44D-EAE1E483568E}" dt="2019-11-19T10:46:55.440" v="336" actId="1076"/>
          <ac:spMkLst>
            <pc:docMk/>
            <pc:sldMk cId="358729557" sldId="259"/>
            <ac:spMk id="7" creationId="{8A333A34-FF27-43FE-88E7-B1CBBBB3A4E3}"/>
          </ac:spMkLst>
        </pc:spChg>
        <pc:picChg chg="add mod">
          <ac:chgData name="Julia Hartwich" userId="976c3f986e42fd11" providerId="LiveId" clId="{AE5651A5-DFE3-4315-B44D-EAE1E483568E}" dt="2019-11-19T10:46:24.788" v="330" actId="1076"/>
          <ac:picMkLst>
            <pc:docMk/>
            <pc:sldMk cId="358729557" sldId="259"/>
            <ac:picMk id="6" creationId="{2C3579F9-7DCF-4DD2-A96D-06858D991783}"/>
          </ac:picMkLst>
        </pc:picChg>
        <pc:picChg chg="add mod">
          <ac:chgData name="Julia Hartwich" userId="976c3f986e42fd11" providerId="LiveId" clId="{AE5651A5-DFE3-4315-B44D-EAE1E483568E}" dt="2019-11-19T10:49:53.479" v="351" actId="554"/>
          <ac:picMkLst>
            <pc:docMk/>
            <pc:sldMk cId="358729557" sldId="259"/>
            <ac:picMk id="8" creationId="{EE4E3C9A-C12D-41B1-95F6-0B5EE79FFD8C}"/>
          </ac:picMkLst>
        </pc:picChg>
        <pc:picChg chg="add mod">
          <ac:chgData name="Julia Hartwich" userId="976c3f986e42fd11" providerId="LiveId" clId="{AE5651A5-DFE3-4315-B44D-EAE1E483568E}" dt="2019-11-19T10:49:53.479" v="351" actId="554"/>
          <ac:picMkLst>
            <pc:docMk/>
            <pc:sldMk cId="358729557" sldId="259"/>
            <ac:picMk id="10" creationId="{0CF7026F-F999-444F-BB37-3BB343BC2A18}"/>
          </ac:picMkLst>
        </pc:picChg>
      </pc:sldChg>
      <pc:sldChg chg="addSp delSp modSp add modTransition modAnim modNotesTx">
        <pc:chgData name="Julia Hartwich" userId="976c3f986e42fd11" providerId="LiveId" clId="{AE5651A5-DFE3-4315-B44D-EAE1E483568E}" dt="2019-11-19T14:19:41.124" v="771" actId="20577"/>
        <pc:sldMkLst>
          <pc:docMk/>
          <pc:sldMk cId="390490377" sldId="260"/>
        </pc:sldMkLst>
        <pc:spChg chg="del">
          <ac:chgData name="Julia Hartwich" userId="976c3f986e42fd11" providerId="LiveId" clId="{AE5651A5-DFE3-4315-B44D-EAE1E483568E}" dt="2019-11-19T10:50:39.490" v="353" actId="478"/>
          <ac:spMkLst>
            <pc:docMk/>
            <pc:sldMk cId="390490377" sldId="260"/>
            <ac:spMk id="2" creationId="{68BB1D89-60A8-44A6-9AE3-05B619DE1937}"/>
          </ac:spMkLst>
        </pc:spChg>
        <pc:spChg chg="del">
          <ac:chgData name="Julia Hartwich" userId="976c3f986e42fd11" providerId="LiveId" clId="{AE5651A5-DFE3-4315-B44D-EAE1E483568E}" dt="2019-11-19T10:50:40.130" v="354" actId="478"/>
          <ac:spMkLst>
            <pc:docMk/>
            <pc:sldMk cId="390490377" sldId="260"/>
            <ac:spMk id="3" creationId="{DC181BCC-A7CA-47B5-A1E5-8571D4D7EF5F}"/>
          </ac:spMkLst>
        </pc:spChg>
        <pc:spChg chg="add mod">
          <ac:chgData name="Julia Hartwich" userId="976c3f986e42fd11" providerId="LiveId" clId="{AE5651A5-DFE3-4315-B44D-EAE1E483568E}" dt="2019-11-19T10:52:25.942" v="392" actId="1076"/>
          <ac:spMkLst>
            <pc:docMk/>
            <pc:sldMk cId="390490377" sldId="260"/>
            <ac:spMk id="4" creationId="{44875856-DE21-4A11-894F-CA09B3A2C2E4}"/>
          </ac:spMkLst>
        </pc:spChg>
        <pc:spChg chg="add mod">
          <ac:chgData name="Julia Hartwich" userId="976c3f986e42fd11" providerId="LiveId" clId="{AE5651A5-DFE3-4315-B44D-EAE1E483568E}" dt="2019-11-19T12:48:10.897" v="558" actId="1076"/>
          <ac:spMkLst>
            <pc:docMk/>
            <pc:sldMk cId="390490377" sldId="260"/>
            <ac:spMk id="5" creationId="{6CA4E70E-C98B-4728-B294-73293F58C96D}"/>
          </ac:spMkLst>
        </pc:spChg>
        <pc:picChg chg="add mod ord">
          <ac:chgData name="Julia Hartwich" userId="976c3f986e42fd11" providerId="LiveId" clId="{AE5651A5-DFE3-4315-B44D-EAE1E483568E}" dt="2019-11-19T12:48:13.607" v="559" actId="1076"/>
          <ac:picMkLst>
            <pc:docMk/>
            <pc:sldMk cId="390490377" sldId="260"/>
            <ac:picMk id="6" creationId="{8424C162-0966-4F87-83B1-D2C749DB206D}"/>
          </ac:picMkLst>
        </pc:picChg>
        <pc:picChg chg="add del mod">
          <ac:chgData name="Julia Hartwich" userId="976c3f986e42fd11" providerId="LiveId" clId="{AE5651A5-DFE3-4315-B44D-EAE1E483568E}" dt="2019-11-19T12:00:45.787" v="444" actId="478"/>
          <ac:picMkLst>
            <pc:docMk/>
            <pc:sldMk cId="390490377" sldId="260"/>
            <ac:picMk id="8" creationId="{4E404DFC-2E23-4339-9009-580642D7FA1D}"/>
          </ac:picMkLst>
        </pc:picChg>
        <pc:picChg chg="add mod">
          <ac:chgData name="Julia Hartwich" userId="976c3f986e42fd11" providerId="LiveId" clId="{AE5651A5-DFE3-4315-B44D-EAE1E483568E}" dt="2019-11-19T12:16:07.894" v="527" actId="1037"/>
          <ac:picMkLst>
            <pc:docMk/>
            <pc:sldMk cId="390490377" sldId="260"/>
            <ac:picMk id="9" creationId="{E9095818-BFEF-475B-9CDE-9F74CAD299ED}"/>
          </ac:picMkLst>
        </pc:picChg>
        <pc:picChg chg="add mod">
          <ac:chgData name="Julia Hartwich" userId="976c3f986e42fd11" providerId="LiveId" clId="{AE5651A5-DFE3-4315-B44D-EAE1E483568E}" dt="2019-11-19T12:16:07.894" v="527" actId="1037"/>
          <ac:picMkLst>
            <pc:docMk/>
            <pc:sldMk cId="390490377" sldId="260"/>
            <ac:picMk id="10" creationId="{E2F0AEFB-5BB7-4AC2-ADE5-A81946172CC0}"/>
          </ac:picMkLst>
        </pc:picChg>
        <pc:picChg chg="add mod">
          <ac:chgData name="Julia Hartwich" userId="976c3f986e42fd11" providerId="LiveId" clId="{AE5651A5-DFE3-4315-B44D-EAE1E483568E}" dt="2019-11-19T12:16:07.894" v="527" actId="1037"/>
          <ac:picMkLst>
            <pc:docMk/>
            <pc:sldMk cId="390490377" sldId="260"/>
            <ac:picMk id="11" creationId="{361FAA8F-3C1B-48E9-B802-DEFE5E072D2D}"/>
          </ac:picMkLst>
        </pc:picChg>
        <pc:picChg chg="add mod">
          <ac:chgData name="Julia Hartwich" userId="976c3f986e42fd11" providerId="LiveId" clId="{AE5651A5-DFE3-4315-B44D-EAE1E483568E}" dt="2019-11-19T12:01:04.943" v="453" actId="1076"/>
          <ac:picMkLst>
            <pc:docMk/>
            <pc:sldMk cId="390490377" sldId="260"/>
            <ac:picMk id="13" creationId="{A5B3AE5B-AB9C-427A-976B-B6D46BAC8A0A}"/>
          </ac:picMkLst>
        </pc:picChg>
        <pc:picChg chg="add mod">
          <ac:chgData name="Julia Hartwich" userId="976c3f986e42fd11" providerId="LiveId" clId="{AE5651A5-DFE3-4315-B44D-EAE1E483568E}" dt="2019-11-19T12:03:39.991" v="460" actId="1076"/>
          <ac:picMkLst>
            <pc:docMk/>
            <pc:sldMk cId="390490377" sldId="260"/>
            <ac:picMk id="15" creationId="{E1AB3F29-9DF8-4AF8-B948-3BA8ED255BDD}"/>
          </ac:picMkLst>
        </pc:picChg>
        <pc:picChg chg="add mod">
          <ac:chgData name="Julia Hartwich" userId="976c3f986e42fd11" providerId="LiveId" clId="{AE5651A5-DFE3-4315-B44D-EAE1E483568E}" dt="2019-11-19T12:48:22.712" v="562" actId="1076"/>
          <ac:picMkLst>
            <pc:docMk/>
            <pc:sldMk cId="390490377" sldId="260"/>
            <ac:picMk id="17" creationId="{5A390AD3-3373-4BF9-AC9B-99A5C857F17E}"/>
          </ac:picMkLst>
        </pc:picChg>
      </pc:sldChg>
      <pc:sldChg chg="add del">
        <pc:chgData name="Julia Hartwich" userId="976c3f986e42fd11" providerId="LiveId" clId="{AE5651A5-DFE3-4315-B44D-EAE1E483568E}" dt="2019-11-19T10:48:29.546" v="343"/>
        <pc:sldMkLst>
          <pc:docMk/>
          <pc:sldMk cId="889472537" sldId="260"/>
        </pc:sldMkLst>
      </pc:sldChg>
      <pc:sldChg chg="addSp delSp modSp add modTransition delAnim modAnim modNotesTx">
        <pc:chgData name="Julia Hartwich" userId="976c3f986e42fd11" providerId="LiveId" clId="{AE5651A5-DFE3-4315-B44D-EAE1E483568E}" dt="2019-11-19T13:04:15.047" v="693" actId="478"/>
        <pc:sldMkLst>
          <pc:docMk/>
          <pc:sldMk cId="2037272262" sldId="261"/>
        </pc:sldMkLst>
        <pc:spChg chg="del">
          <ac:chgData name="Julia Hartwich" userId="976c3f986e42fd11" providerId="LiveId" clId="{AE5651A5-DFE3-4315-B44D-EAE1E483568E}" dt="2019-11-19T13:03:38.089" v="688" actId="478"/>
          <ac:spMkLst>
            <pc:docMk/>
            <pc:sldMk cId="2037272262" sldId="261"/>
            <ac:spMk id="5" creationId="{6CA4E70E-C98B-4728-B294-73293F58C96D}"/>
          </ac:spMkLst>
        </pc:spChg>
        <pc:spChg chg="add">
          <ac:chgData name="Julia Hartwich" userId="976c3f986e42fd11" providerId="LiveId" clId="{AE5651A5-DFE3-4315-B44D-EAE1E483568E}" dt="2019-11-19T13:03:45.498" v="689"/>
          <ac:spMkLst>
            <pc:docMk/>
            <pc:sldMk cId="2037272262" sldId="261"/>
            <ac:spMk id="15" creationId="{2D8D0598-01D0-4159-A2F2-3789690A7DBB}"/>
          </ac:spMkLst>
        </pc:spChg>
        <pc:picChg chg="add del mod">
          <ac:chgData name="Julia Hartwich" userId="976c3f986e42fd11" providerId="LiveId" clId="{AE5651A5-DFE3-4315-B44D-EAE1E483568E}" dt="2019-11-19T13:00:12.647" v="643" actId="478"/>
          <ac:picMkLst>
            <pc:docMk/>
            <pc:sldMk cId="2037272262" sldId="261"/>
            <ac:picMk id="3" creationId="{C1FE851B-A0C2-4E13-B7BA-07091AADFCCC}"/>
          </ac:picMkLst>
        </pc:picChg>
        <pc:picChg chg="del">
          <ac:chgData name="Julia Hartwich" userId="976c3f986e42fd11" providerId="LiveId" clId="{AE5651A5-DFE3-4315-B44D-EAE1E483568E}" dt="2019-11-19T13:00:57.654" v="654" actId="478"/>
          <ac:picMkLst>
            <pc:docMk/>
            <pc:sldMk cId="2037272262" sldId="261"/>
            <ac:picMk id="6" creationId="{8424C162-0966-4F87-83B1-D2C749DB206D}"/>
          </ac:picMkLst>
        </pc:picChg>
        <pc:picChg chg="del">
          <ac:chgData name="Julia Hartwich" userId="976c3f986e42fd11" providerId="LiveId" clId="{AE5651A5-DFE3-4315-B44D-EAE1E483568E}" dt="2019-11-19T13:00:01.404" v="639" actId="478"/>
          <ac:picMkLst>
            <pc:docMk/>
            <pc:sldMk cId="2037272262" sldId="261"/>
            <ac:picMk id="9" creationId="{E9095818-BFEF-475B-9CDE-9F74CAD299ED}"/>
          </ac:picMkLst>
        </pc:picChg>
        <pc:picChg chg="del">
          <ac:chgData name="Julia Hartwich" userId="976c3f986e42fd11" providerId="LiveId" clId="{AE5651A5-DFE3-4315-B44D-EAE1E483568E}" dt="2019-11-19T13:00:01.861" v="640" actId="478"/>
          <ac:picMkLst>
            <pc:docMk/>
            <pc:sldMk cId="2037272262" sldId="261"/>
            <ac:picMk id="10" creationId="{E2F0AEFB-5BB7-4AC2-ADE5-A81946172CC0}"/>
          </ac:picMkLst>
        </pc:picChg>
        <pc:picChg chg="del">
          <ac:chgData name="Julia Hartwich" userId="976c3f986e42fd11" providerId="LiveId" clId="{AE5651A5-DFE3-4315-B44D-EAE1E483568E}" dt="2019-11-19T13:00:02.273" v="641" actId="478"/>
          <ac:picMkLst>
            <pc:docMk/>
            <pc:sldMk cId="2037272262" sldId="261"/>
            <ac:picMk id="11" creationId="{361FAA8F-3C1B-48E9-B802-DEFE5E072D2D}"/>
          </ac:picMkLst>
        </pc:picChg>
        <pc:picChg chg="add del">
          <ac:chgData name="Julia Hartwich" userId="976c3f986e42fd11" providerId="LiveId" clId="{AE5651A5-DFE3-4315-B44D-EAE1E483568E}" dt="2019-11-19T13:04:15.047" v="693" actId="478"/>
          <ac:picMkLst>
            <pc:docMk/>
            <pc:sldMk cId="2037272262" sldId="261"/>
            <ac:picMk id="12" creationId="{9FE756DA-99C1-4CCF-ADCD-E64A5AF864FC}"/>
          </ac:picMkLst>
        </pc:picChg>
        <pc:picChg chg="add del mod">
          <ac:chgData name="Julia Hartwich" userId="976c3f986e42fd11" providerId="LiveId" clId="{AE5651A5-DFE3-4315-B44D-EAE1E483568E}" dt="2019-11-19T12:56:58.936" v="620" actId="478"/>
          <ac:picMkLst>
            <pc:docMk/>
            <pc:sldMk cId="2037272262" sldId="261"/>
            <ac:picMk id="13" creationId="{D60DC8B8-C173-4B36-8BF7-1A35CDE8638A}"/>
          </ac:picMkLst>
        </pc:picChg>
        <pc:picChg chg="add mod">
          <ac:chgData name="Julia Hartwich" userId="976c3f986e42fd11" providerId="LiveId" clId="{AE5651A5-DFE3-4315-B44D-EAE1E483568E}" dt="2019-11-19T13:03:50.542" v="691" actId="1076"/>
          <ac:picMkLst>
            <pc:docMk/>
            <pc:sldMk cId="2037272262" sldId="261"/>
            <ac:picMk id="14" creationId="{26DE9BDF-DE90-44E4-8A89-3651C3DED690}"/>
          </ac:picMkLst>
        </pc:picChg>
        <pc:picChg chg="add del">
          <ac:chgData name="Julia Hartwich" userId="976c3f986e42fd11" providerId="LiveId" clId="{AE5651A5-DFE3-4315-B44D-EAE1E483568E}" dt="2019-11-19T13:03:48.232" v="690" actId="478"/>
          <ac:picMkLst>
            <pc:docMk/>
            <pc:sldMk cId="2037272262" sldId="261"/>
            <ac:picMk id="16" creationId="{36933E35-366D-4EA6-8A1B-568BC4195913}"/>
          </ac:picMkLst>
        </pc:picChg>
      </pc:sldChg>
      <pc:sldChg chg="addSp delSp modSp add modTransition delAnim modNotesTx">
        <pc:chgData name="Julia Hartwich" userId="976c3f986e42fd11" providerId="LiveId" clId="{AE5651A5-DFE3-4315-B44D-EAE1E483568E}" dt="2019-11-19T14:19:55.423" v="819" actId="20577"/>
        <pc:sldMkLst>
          <pc:docMk/>
          <pc:sldMk cId="3005138450" sldId="262"/>
        </pc:sldMkLst>
        <pc:spChg chg="del mod">
          <ac:chgData name="Julia Hartwich" userId="976c3f986e42fd11" providerId="LiveId" clId="{AE5651A5-DFE3-4315-B44D-EAE1E483568E}" dt="2019-11-19T12:48:41.991" v="570" actId="478"/>
          <ac:spMkLst>
            <pc:docMk/>
            <pc:sldMk cId="3005138450" sldId="262"/>
            <ac:spMk id="5" creationId="{6CA4E70E-C98B-4728-B294-73293F58C96D}"/>
          </ac:spMkLst>
        </pc:spChg>
        <pc:spChg chg="add del">
          <ac:chgData name="Julia Hartwich" userId="976c3f986e42fd11" providerId="LiveId" clId="{AE5651A5-DFE3-4315-B44D-EAE1E483568E}" dt="2019-11-19T12:48:36.671" v="565"/>
          <ac:spMkLst>
            <pc:docMk/>
            <pc:sldMk cId="3005138450" sldId="262"/>
            <ac:spMk id="18" creationId="{5F55CAA9-AF1A-4002-ACDB-54A64A915D60}"/>
          </ac:spMkLst>
        </pc:spChg>
        <pc:spChg chg="add">
          <ac:chgData name="Julia Hartwich" userId="976c3f986e42fd11" providerId="LiveId" clId="{AE5651A5-DFE3-4315-B44D-EAE1E483568E}" dt="2019-11-19T12:48:42.978" v="571"/>
          <ac:spMkLst>
            <pc:docMk/>
            <pc:sldMk cId="3005138450" sldId="262"/>
            <ac:spMk id="21" creationId="{4EAAE1A1-ED7F-4693-8389-1874923898B0}"/>
          </ac:spMkLst>
        </pc:spChg>
        <pc:picChg chg="add mod">
          <ac:chgData name="Julia Hartwich" userId="976c3f986e42fd11" providerId="LiveId" clId="{AE5651A5-DFE3-4315-B44D-EAE1E483568E}" dt="2019-11-19T12:15:51.382" v="497" actId="1038"/>
          <ac:picMkLst>
            <pc:docMk/>
            <pc:sldMk cId="3005138450" sldId="262"/>
            <ac:picMk id="3" creationId="{313B91EB-FD6B-4B96-9EA0-08C01138F70C}"/>
          </ac:picMkLst>
        </pc:picChg>
        <pc:picChg chg="del">
          <ac:chgData name="Julia Hartwich" userId="976c3f986e42fd11" providerId="LiveId" clId="{AE5651A5-DFE3-4315-B44D-EAE1E483568E}" dt="2019-11-19T12:48:38.531" v="567" actId="478"/>
          <ac:picMkLst>
            <pc:docMk/>
            <pc:sldMk cId="3005138450" sldId="262"/>
            <ac:picMk id="6" creationId="{8424C162-0966-4F87-83B1-D2C749DB206D}"/>
          </ac:picMkLst>
        </pc:picChg>
        <pc:picChg chg="del">
          <ac:chgData name="Julia Hartwich" userId="976c3f986e42fd11" providerId="LiveId" clId="{AE5651A5-DFE3-4315-B44D-EAE1E483568E}" dt="2019-11-19T12:11:19.533" v="471" actId="478"/>
          <ac:picMkLst>
            <pc:docMk/>
            <pc:sldMk cId="3005138450" sldId="262"/>
            <ac:picMk id="9" creationId="{E9095818-BFEF-475B-9CDE-9F74CAD299ED}"/>
          </ac:picMkLst>
        </pc:picChg>
        <pc:picChg chg="del">
          <ac:chgData name="Julia Hartwich" userId="976c3f986e42fd11" providerId="LiveId" clId="{AE5651A5-DFE3-4315-B44D-EAE1E483568E}" dt="2019-11-19T12:11:21.602" v="473" actId="478"/>
          <ac:picMkLst>
            <pc:docMk/>
            <pc:sldMk cId="3005138450" sldId="262"/>
            <ac:picMk id="10" creationId="{E2F0AEFB-5BB7-4AC2-ADE5-A81946172CC0}"/>
          </ac:picMkLst>
        </pc:picChg>
        <pc:picChg chg="del">
          <ac:chgData name="Julia Hartwich" userId="976c3f986e42fd11" providerId="LiveId" clId="{AE5651A5-DFE3-4315-B44D-EAE1E483568E}" dt="2019-11-19T12:11:22.167" v="474" actId="478"/>
          <ac:picMkLst>
            <pc:docMk/>
            <pc:sldMk cId="3005138450" sldId="262"/>
            <ac:picMk id="11" creationId="{361FAA8F-3C1B-48E9-B802-DEFE5E072D2D}"/>
          </ac:picMkLst>
        </pc:picChg>
        <pc:picChg chg="add mod">
          <ac:chgData name="Julia Hartwich" userId="976c3f986e42fd11" providerId="LiveId" clId="{AE5651A5-DFE3-4315-B44D-EAE1E483568E}" dt="2019-11-19T12:15:51.382" v="497" actId="1038"/>
          <ac:picMkLst>
            <pc:docMk/>
            <pc:sldMk cId="3005138450" sldId="262"/>
            <ac:picMk id="12" creationId="{7198F0A7-D71E-4E2B-8DF0-8EFE5209893F}"/>
          </ac:picMkLst>
        </pc:picChg>
        <pc:picChg chg="add mod">
          <ac:chgData name="Julia Hartwich" userId="976c3f986e42fd11" providerId="LiveId" clId="{AE5651A5-DFE3-4315-B44D-EAE1E483568E}" dt="2019-11-19T12:15:51.382" v="497" actId="1038"/>
          <ac:picMkLst>
            <pc:docMk/>
            <pc:sldMk cId="3005138450" sldId="262"/>
            <ac:picMk id="14" creationId="{4AE6977A-C000-44AC-8B90-737860926F19}"/>
          </ac:picMkLst>
        </pc:picChg>
        <pc:picChg chg="add del">
          <ac:chgData name="Julia Hartwich" userId="976c3f986e42fd11" providerId="LiveId" clId="{AE5651A5-DFE3-4315-B44D-EAE1E483568E}" dt="2019-11-19T12:48:37.853" v="566" actId="478"/>
          <ac:picMkLst>
            <pc:docMk/>
            <pc:sldMk cId="3005138450" sldId="262"/>
            <ac:picMk id="16" creationId="{E6E23A4B-7AA6-41BE-9536-D5381BC8E3C8}"/>
          </ac:picMkLst>
        </pc:picChg>
        <pc:picChg chg="add del">
          <ac:chgData name="Julia Hartwich" userId="976c3f986e42fd11" providerId="LiveId" clId="{AE5651A5-DFE3-4315-B44D-EAE1E483568E}" dt="2019-11-19T12:48:36.671" v="565"/>
          <ac:picMkLst>
            <pc:docMk/>
            <pc:sldMk cId="3005138450" sldId="262"/>
            <ac:picMk id="17" creationId="{92D247CC-9005-4E97-96A9-A522533585AA}"/>
          </ac:picMkLst>
        </pc:picChg>
        <pc:picChg chg="add del">
          <ac:chgData name="Julia Hartwich" userId="976c3f986e42fd11" providerId="LiveId" clId="{AE5651A5-DFE3-4315-B44D-EAE1E483568E}" dt="2019-11-19T12:48:36.671" v="565"/>
          <ac:picMkLst>
            <pc:docMk/>
            <pc:sldMk cId="3005138450" sldId="262"/>
            <ac:picMk id="19" creationId="{402FD7B5-EEA1-4B19-92FC-6654CB6728AB}"/>
          </ac:picMkLst>
        </pc:picChg>
        <pc:picChg chg="add">
          <ac:chgData name="Julia Hartwich" userId="976c3f986e42fd11" providerId="LiveId" clId="{AE5651A5-DFE3-4315-B44D-EAE1E483568E}" dt="2019-11-19T12:48:42.978" v="571"/>
          <ac:picMkLst>
            <pc:docMk/>
            <pc:sldMk cId="3005138450" sldId="262"/>
            <ac:picMk id="20" creationId="{9638F712-BD9E-4785-A728-AC36ACB17B5A}"/>
          </ac:picMkLst>
        </pc:picChg>
        <pc:picChg chg="add">
          <ac:chgData name="Julia Hartwich" userId="976c3f986e42fd11" providerId="LiveId" clId="{AE5651A5-DFE3-4315-B44D-EAE1E483568E}" dt="2019-11-19T12:48:42.978" v="571"/>
          <ac:picMkLst>
            <pc:docMk/>
            <pc:sldMk cId="3005138450" sldId="262"/>
            <ac:picMk id="22" creationId="{86850479-CC27-42A4-AC57-01120B0B5761}"/>
          </ac:picMkLst>
        </pc:picChg>
      </pc:sldChg>
      <pc:sldChg chg="addSp delSp modSp add modTransition modAnim modNotesTx">
        <pc:chgData name="Julia Hartwich" userId="976c3f986e42fd11" providerId="LiveId" clId="{AE5651A5-DFE3-4315-B44D-EAE1E483568E}" dt="2019-11-19T14:21:44.362" v="886" actId="478"/>
        <pc:sldMkLst>
          <pc:docMk/>
          <pc:sldMk cId="3319453106" sldId="263"/>
        </pc:sldMkLst>
        <pc:spChg chg="del mod">
          <ac:chgData name="Julia Hartwich" userId="976c3f986e42fd11" providerId="LiveId" clId="{AE5651A5-DFE3-4315-B44D-EAE1E483568E}" dt="2019-11-19T12:48:53.732" v="574" actId="478"/>
          <ac:spMkLst>
            <pc:docMk/>
            <pc:sldMk cId="3319453106" sldId="263"/>
            <ac:spMk id="5" creationId="{6CA4E70E-C98B-4728-B294-73293F58C96D}"/>
          </ac:spMkLst>
        </pc:spChg>
        <pc:spChg chg="add">
          <ac:chgData name="Julia Hartwich" userId="976c3f986e42fd11" providerId="LiveId" clId="{AE5651A5-DFE3-4315-B44D-EAE1E483568E}" dt="2019-11-19T12:48:54.676" v="575"/>
          <ac:spMkLst>
            <pc:docMk/>
            <pc:sldMk cId="3319453106" sldId="263"/>
            <ac:spMk id="17" creationId="{EEC8FB92-BAC9-44D1-BF2D-6C1C033EB141}"/>
          </ac:spMkLst>
        </pc:spChg>
        <pc:spChg chg="add del mod">
          <ac:chgData name="Julia Hartwich" userId="976c3f986e42fd11" providerId="LiveId" clId="{AE5651A5-DFE3-4315-B44D-EAE1E483568E}" dt="2019-11-19T14:21:44.362" v="886" actId="478"/>
          <ac:spMkLst>
            <pc:docMk/>
            <pc:sldMk cId="3319453106" sldId="263"/>
            <ac:spMk id="20" creationId="{5243B9A8-F273-4930-9B57-9C0B77B51D8A}"/>
          </ac:spMkLst>
        </pc:spChg>
        <pc:picChg chg="del mod">
          <ac:chgData name="Julia Hartwich" userId="976c3f986e42fd11" providerId="LiveId" clId="{AE5651A5-DFE3-4315-B44D-EAE1E483568E}" dt="2019-11-19T12:46:49.208" v="550" actId="478"/>
          <ac:picMkLst>
            <pc:docMk/>
            <pc:sldMk cId="3319453106" sldId="263"/>
            <ac:picMk id="6" creationId="{8424C162-0966-4F87-83B1-D2C749DB206D}"/>
          </ac:picMkLst>
        </pc:picChg>
        <pc:picChg chg="add del mod">
          <ac:chgData name="Julia Hartwich" userId="976c3f986e42fd11" providerId="LiveId" clId="{AE5651A5-DFE3-4315-B44D-EAE1E483568E}" dt="2019-11-19T12:49:21.154" v="578" actId="478"/>
          <ac:picMkLst>
            <pc:docMk/>
            <pc:sldMk cId="3319453106" sldId="263"/>
            <ac:picMk id="7" creationId="{DC03F2E8-7F37-4202-8B1D-C5C21C493E67}"/>
          </ac:picMkLst>
        </pc:picChg>
        <pc:picChg chg="add mod ord">
          <ac:chgData name="Julia Hartwich" userId="976c3f986e42fd11" providerId="LiveId" clId="{AE5651A5-DFE3-4315-B44D-EAE1E483568E}" dt="2019-11-19T14:21:02.597" v="885" actId="1076"/>
          <ac:picMkLst>
            <pc:docMk/>
            <pc:sldMk cId="3319453106" sldId="263"/>
            <ac:picMk id="9" creationId="{7D16EF85-1E34-492A-9764-F2CE4FBD7E8F}"/>
          </ac:picMkLst>
        </pc:picChg>
        <pc:picChg chg="add mod">
          <ac:chgData name="Julia Hartwich" userId="976c3f986e42fd11" providerId="LiveId" clId="{AE5651A5-DFE3-4315-B44D-EAE1E483568E}" dt="2019-11-19T12:50:14.496" v="583" actId="1076"/>
          <ac:picMkLst>
            <pc:docMk/>
            <pc:sldMk cId="3319453106" sldId="263"/>
            <ac:picMk id="11" creationId="{CEDE5779-D7A7-4176-9024-78ED2BDCE40E}"/>
          </ac:picMkLst>
        </pc:picChg>
        <pc:picChg chg="add del">
          <ac:chgData name="Julia Hartwich" userId="976c3f986e42fd11" providerId="LiveId" clId="{AE5651A5-DFE3-4315-B44D-EAE1E483568E}" dt="2019-11-19T12:48:59.130" v="576" actId="478"/>
          <ac:picMkLst>
            <pc:docMk/>
            <pc:sldMk cId="3319453106" sldId="263"/>
            <ac:picMk id="16" creationId="{750617DD-DA62-435A-8B52-FCD341D2D67E}"/>
          </ac:picMkLst>
        </pc:picChg>
        <pc:picChg chg="add del">
          <ac:chgData name="Julia Hartwich" userId="976c3f986e42fd11" providerId="LiveId" clId="{AE5651A5-DFE3-4315-B44D-EAE1E483568E}" dt="2019-11-19T12:50:11.573" v="582" actId="478"/>
          <ac:picMkLst>
            <pc:docMk/>
            <pc:sldMk cId="3319453106" sldId="263"/>
            <ac:picMk id="18" creationId="{314A2BAD-8427-4325-AF86-38C470683C4F}"/>
          </ac:picMkLst>
        </pc:picChg>
        <pc:picChg chg="add mod">
          <ac:chgData name="Julia Hartwich" userId="976c3f986e42fd11" providerId="LiveId" clId="{AE5651A5-DFE3-4315-B44D-EAE1E483568E}" dt="2019-11-19T12:52:46.147" v="596"/>
          <ac:picMkLst>
            <pc:docMk/>
            <pc:sldMk cId="3319453106" sldId="263"/>
            <ac:picMk id="19" creationId="{8273A8EC-33FC-43DD-99F5-511CF8D3FFD8}"/>
          </ac:picMkLst>
        </pc:picChg>
      </pc:sldChg>
      <pc:sldChg chg="addSp delSp modSp add modTransition delAnim modAnim modNotesTx">
        <pc:chgData name="Julia Hartwich" userId="976c3f986e42fd11" providerId="LiveId" clId="{AE5651A5-DFE3-4315-B44D-EAE1E483568E}" dt="2019-11-19T14:22:50.084" v="1112" actId="20577"/>
        <pc:sldMkLst>
          <pc:docMk/>
          <pc:sldMk cId="2144013882" sldId="264"/>
        </pc:sldMkLst>
        <pc:picChg chg="add mod">
          <ac:chgData name="Julia Hartwich" userId="976c3f986e42fd11" providerId="LiveId" clId="{AE5651A5-DFE3-4315-B44D-EAE1E483568E}" dt="2019-11-19T12:53:51.177" v="604" actId="1076"/>
          <ac:picMkLst>
            <pc:docMk/>
            <pc:sldMk cId="2144013882" sldId="264"/>
            <ac:picMk id="5" creationId="{3941BE40-4369-49EF-9411-9A419D3029E4}"/>
          </ac:picMkLst>
        </pc:picChg>
        <pc:picChg chg="add del mod">
          <ac:chgData name="Julia Hartwich" userId="976c3f986e42fd11" providerId="LiveId" clId="{AE5651A5-DFE3-4315-B44D-EAE1E483568E}" dt="2019-11-19T12:56:49.684" v="617" actId="478"/>
          <ac:picMkLst>
            <pc:docMk/>
            <pc:sldMk cId="2144013882" sldId="264"/>
            <ac:picMk id="7" creationId="{FE9652BF-EEF5-4E84-9962-77BCF83BCD7C}"/>
          </ac:picMkLst>
        </pc:picChg>
        <pc:picChg chg="del">
          <ac:chgData name="Julia Hartwich" userId="976c3f986e42fd11" providerId="LiveId" clId="{AE5651A5-DFE3-4315-B44D-EAE1E483568E}" dt="2019-11-19T12:53:48.828" v="603" actId="478"/>
          <ac:picMkLst>
            <pc:docMk/>
            <pc:sldMk cId="2144013882" sldId="264"/>
            <ac:picMk id="9" creationId="{7D16EF85-1E34-492A-9764-F2CE4FBD7E8F}"/>
          </ac:picMkLst>
        </pc:picChg>
        <pc:picChg chg="del">
          <ac:chgData name="Julia Hartwich" userId="976c3f986e42fd11" providerId="LiveId" clId="{AE5651A5-DFE3-4315-B44D-EAE1E483568E}" dt="2019-11-19T12:52:56.677" v="598" actId="478"/>
          <ac:picMkLst>
            <pc:docMk/>
            <pc:sldMk cId="2144013882" sldId="264"/>
            <ac:picMk id="11" creationId="{CEDE5779-D7A7-4176-9024-78ED2BDCE40E}"/>
          </ac:picMkLst>
        </pc:picChg>
        <pc:picChg chg="del">
          <ac:chgData name="Julia Hartwich" userId="976c3f986e42fd11" providerId="LiveId" clId="{AE5651A5-DFE3-4315-B44D-EAE1E483568E}" dt="2019-11-19T12:56:18.588" v="607" actId="478"/>
          <ac:picMkLst>
            <pc:docMk/>
            <pc:sldMk cId="2144013882" sldId="264"/>
            <ac:picMk id="15" creationId="{E1AB3F29-9DF8-4AF8-B948-3BA8ED255BDD}"/>
          </ac:picMkLst>
        </pc:picChg>
        <pc:picChg chg="add mod">
          <ac:chgData name="Julia Hartwich" userId="976c3f986e42fd11" providerId="LiveId" clId="{AE5651A5-DFE3-4315-B44D-EAE1E483568E}" dt="2019-11-19T12:57:44.540" v="626" actId="1076"/>
          <ac:picMkLst>
            <pc:docMk/>
            <pc:sldMk cId="2144013882" sldId="264"/>
            <ac:picMk id="16" creationId="{771CF5DA-02CA-4032-947B-ACEF033DD1EB}"/>
          </ac:picMkLst>
        </pc:picChg>
      </pc:sldChg>
      <pc:sldChg chg="addSp delSp modSp add modTransition modNotesTx">
        <pc:chgData name="Julia Hartwich" userId="976c3f986e42fd11" providerId="LiveId" clId="{AE5651A5-DFE3-4315-B44D-EAE1E483568E}" dt="2019-11-19T14:31:05.579" v="1193"/>
        <pc:sldMkLst>
          <pc:docMk/>
          <pc:sldMk cId="467786247" sldId="265"/>
        </pc:sldMkLst>
        <pc:spChg chg="del mod">
          <ac:chgData name="Julia Hartwich" userId="976c3f986e42fd11" providerId="LiveId" clId="{AE5651A5-DFE3-4315-B44D-EAE1E483568E}" dt="2019-11-19T13:01:33.202" v="662" actId="478"/>
          <ac:spMkLst>
            <pc:docMk/>
            <pc:sldMk cId="467786247" sldId="265"/>
            <ac:spMk id="5" creationId="{6CA4E70E-C98B-4728-B294-73293F58C96D}"/>
          </ac:spMkLst>
        </pc:spChg>
        <pc:spChg chg="add mod">
          <ac:chgData name="Julia Hartwich" userId="976c3f986e42fd11" providerId="LiveId" clId="{AE5651A5-DFE3-4315-B44D-EAE1E483568E}" dt="2019-11-19T13:01:48.337" v="665" actId="20577"/>
          <ac:spMkLst>
            <pc:docMk/>
            <pc:sldMk cId="467786247" sldId="265"/>
            <ac:spMk id="15" creationId="{A6DCEA80-BC8D-4B24-B6B5-A2F4AAAAE9D0}"/>
          </ac:spMkLst>
        </pc:spChg>
        <pc:picChg chg="del">
          <ac:chgData name="Julia Hartwich" userId="976c3f986e42fd11" providerId="LiveId" clId="{AE5651A5-DFE3-4315-B44D-EAE1E483568E}" dt="2019-11-19T13:01:31.149" v="660" actId="478"/>
          <ac:picMkLst>
            <pc:docMk/>
            <pc:sldMk cId="467786247" sldId="265"/>
            <ac:picMk id="6" creationId="{8424C162-0966-4F87-83B1-D2C749DB206D}"/>
          </ac:picMkLst>
        </pc:picChg>
        <pc:picChg chg="add del">
          <ac:chgData name="Julia Hartwich" userId="976c3f986e42fd11" providerId="LiveId" clId="{AE5651A5-DFE3-4315-B44D-EAE1E483568E}" dt="2019-11-19T13:01:30.511" v="659" actId="478"/>
          <ac:picMkLst>
            <pc:docMk/>
            <pc:sldMk cId="467786247" sldId="265"/>
            <ac:picMk id="13" creationId="{6E0801D1-BD69-40F1-ABB0-773D5474AB28}"/>
          </ac:picMkLst>
        </pc:picChg>
        <pc:picChg chg="add">
          <ac:chgData name="Julia Hartwich" userId="976c3f986e42fd11" providerId="LiveId" clId="{AE5651A5-DFE3-4315-B44D-EAE1E483568E}" dt="2019-11-19T13:01:45.883" v="663"/>
          <ac:picMkLst>
            <pc:docMk/>
            <pc:sldMk cId="467786247" sldId="265"/>
            <ac:picMk id="14" creationId="{0617307A-F419-4663-95CB-662194921E78}"/>
          </ac:picMkLst>
        </pc:picChg>
        <pc:picChg chg="add">
          <ac:chgData name="Julia Hartwich" userId="976c3f986e42fd11" providerId="LiveId" clId="{AE5651A5-DFE3-4315-B44D-EAE1E483568E}" dt="2019-11-19T13:01:45.883" v="663"/>
          <ac:picMkLst>
            <pc:docMk/>
            <pc:sldMk cId="467786247" sldId="265"/>
            <ac:picMk id="16" creationId="{FAF65DA3-1817-41B5-BE16-A62E37884A7D}"/>
          </ac:picMkLst>
        </pc:picChg>
      </pc:sldChg>
      <pc:sldChg chg="addSp delSp modSp add modTransition modNotesTx">
        <pc:chgData name="Julia Hartwich" userId="976c3f986e42fd11" providerId="LiveId" clId="{AE5651A5-DFE3-4315-B44D-EAE1E483568E}" dt="2019-11-19T14:28:30.003" v="1192"/>
        <pc:sldMkLst>
          <pc:docMk/>
          <pc:sldMk cId="833195112" sldId="266"/>
        </pc:sldMkLst>
        <pc:spChg chg="del mod">
          <ac:chgData name="Julia Hartwich" userId="976c3f986e42fd11" providerId="LiveId" clId="{AE5651A5-DFE3-4315-B44D-EAE1E483568E}" dt="2019-11-19T14:18:23.679" v="698" actId="478"/>
          <ac:spMkLst>
            <pc:docMk/>
            <pc:sldMk cId="833195112" sldId="266"/>
            <ac:spMk id="15" creationId="{A6DCEA80-BC8D-4B24-B6B5-A2F4AAAAE9D0}"/>
          </ac:spMkLst>
        </pc:spChg>
        <pc:picChg chg="add mod">
          <ac:chgData name="Julia Hartwich" userId="976c3f986e42fd11" providerId="LiveId" clId="{AE5651A5-DFE3-4315-B44D-EAE1E483568E}" dt="2019-11-19T14:18:41.420" v="708" actId="1076"/>
          <ac:picMkLst>
            <pc:docMk/>
            <pc:sldMk cId="833195112" sldId="266"/>
            <ac:picMk id="3" creationId="{77440EC8-3CC4-4D09-B05D-70ECCFA221D3}"/>
          </ac:picMkLst>
        </pc:picChg>
        <pc:picChg chg="del">
          <ac:chgData name="Julia Hartwich" userId="976c3f986e42fd11" providerId="LiveId" clId="{AE5651A5-DFE3-4315-B44D-EAE1E483568E}" dt="2019-11-19T14:18:29.821" v="703" actId="478"/>
          <ac:picMkLst>
            <pc:docMk/>
            <pc:sldMk cId="833195112" sldId="266"/>
            <ac:picMk id="8" creationId="{4E404DFC-2E23-4339-9009-580642D7FA1D}"/>
          </ac:picMkLst>
        </pc:picChg>
        <pc:picChg chg="del">
          <ac:chgData name="Julia Hartwich" userId="976c3f986e42fd11" providerId="LiveId" clId="{AE5651A5-DFE3-4315-B44D-EAE1E483568E}" dt="2019-11-19T14:18:28.561" v="701" actId="478"/>
          <ac:picMkLst>
            <pc:docMk/>
            <pc:sldMk cId="833195112" sldId="266"/>
            <ac:picMk id="9" creationId="{E9095818-BFEF-475B-9CDE-9F74CAD299ED}"/>
          </ac:picMkLst>
        </pc:picChg>
        <pc:picChg chg="del">
          <ac:chgData name="Julia Hartwich" userId="976c3f986e42fd11" providerId="LiveId" clId="{AE5651A5-DFE3-4315-B44D-EAE1E483568E}" dt="2019-11-19T14:18:28.163" v="700" actId="478"/>
          <ac:picMkLst>
            <pc:docMk/>
            <pc:sldMk cId="833195112" sldId="266"/>
            <ac:picMk id="10" creationId="{E2F0AEFB-5BB7-4AC2-ADE5-A81946172CC0}"/>
          </ac:picMkLst>
        </pc:picChg>
        <pc:picChg chg="del">
          <ac:chgData name="Julia Hartwich" userId="976c3f986e42fd11" providerId="LiveId" clId="{AE5651A5-DFE3-4315-B44D-EAE1E483568E}" dt="2019-11-19T14:18:29.242" v="702" actId="478"/>
          <ac:picMkLst>
            <pc:docMk/>
            <pc:sldMk cId="833195112" sldId="266"/>
            <ac:picMk id="11" creationId="{361FAA8F-3C1B-48E9-B802-DEFE5E072D2D}"/>
          </ac:picMkLst>
        </pc:picChg>
        <pc:picChg chg="del">
          <ac:chgData name="Julia Hartwich" userId="976c3f986e42fd11" providerId="LiveId" clId="{AE5651A5-DFE3-4315-B44D-EAE1E483568E}" dt="2019-11-19T14:18:24.897" v="699" actId="478"/>
          <ac:picMkLst>
            <pc:docMk/>
            <pc:sldMk cId="833195112" sldId="266"/>
            <ac:picMk id="12" creationId="{9FE756DA-99C1-4CCF-ADCD-E64A5AF864FC}"/>
          </ac:picMkLst>
        </pc:picChg>
        <pc:picChg chg="del">
          <ac:chgData name="Julia Hartwich" userId="976c3f986e42fd11" providerId="LiveId" clId="{AE5651A5-DFE3-4315-B44D-EAE1E483568E}" dt="2019-11-19T14:18:20.765" v="695" actId="478"/>
          <ac:picMkLst>
            <pc:docMk/>
            <pc:sldMk cId="833195112" sldId="266"/>
            <ac:picMk id="14" creationId="{0617307A-F419-4663-95CB-662194921E78}"/>
          </ac:picMkLst>
        </pc:picChg>
        <pc:picChg chg="del">
          <ac:chgData name="Julia Hartwich" userId="976c3f986e42fd11" providerId="LiveId" clId="{AE5651A5-DFE3-4315-B44D-EAE1E483568E}" dt="2019-11-19T14:18:21.275" v="696" actId="478"/>
          <ac:picMkLst>
            <pc:docMk/>
            <pc:sldMk cId="833195112" sldId="266"/>
            <ac:picMk id="16" creationId="{FAF65DA3-1817-41B5-BE16-A62E37884A7D}"/>
          </ac:picMkLst>
        </pc:picChg>
      </pc:sldChg>
      <pc:sldChg chg="addSp modSp add modTransition modNotesTx">
        <pc:chgData name="Julia Hartwich" userId="976c3f986e42fd11" providerId="LiveId" clId="{AE5651A5-DFE3-4315-B44D-EAE1E483568E}" dt="2019-11-19T14:28:17.407" v="1190"/>
        <pc:sldMkLst>
          <pc:docMk/>
          <pc:sldMk cId="1574668582" sldId="267"/>
        </pc:sldMkLst>
        <pc:spChg chg="add mod">
          <ac:chgData name="Julia Hartwich" userId="976c3f986e42fd11" providerId="LiveId" clId="{AE5651A5-DFE3-4315-B44D-EAE1E483568E}" dt="2019-11-19T14:23:29.651" v="1118" actId="20577"/>
          <ac:spMkLst>
            <pc:docMk/>
            <pc:sldMk cId="1574668582" sldId="267"/>
            <ac:spMk id="2" creationId="{51E32256-54CB-4D05-93B1-5BB0B52B05F0}"/>
          </ac:spMkLst>
        </pc:spChg>
        <pc:spChg chg="add mod">
          <ac:chgData name="Julia Hartwich" userId="976c3f986e42fd11" providerId="LiveId" clId="{AE5651A5-DFE3-4315-B44D-EAE1E483568E}" dt="2019-11-19T14:25:20.007" v="1130" actId="207"/>
          <ac:spMkLst>
            <pc:docMk/>
            <pc:sldMk cId="1574668582" sldId="267"/>
            <ac:spMk id="5" creationId="{54308418-59A7-4A5A-9BC4-E7247694AF97}"/>
          </ac:spMkLst>
        </pc:spChg>
        <pc:spChg chg="add mod">
          <ac:chgData name="Julia Hartwich" userId="976c3f986e42fd11" providerId="LiveId" clId="{AE5651A5-DFE3-4315-B44D-EAE1E483568E}" dt="2019-11-19T14:25:20.007" v="1130" actId="207"/>
          <ac:spMkLst>
            <pc:docMk/>
            <pc:sldMk cId="1574668582" sldId="267"/>
            <ac:spMk id="6" creationId="{10CCF271-D2BD-41A9-BA4D-309052968FC0}"/>
          </ac:spMkLst>
        </pc:spChg>
        <pc:spChg chg="add mod">
          <ac:chgData name="Julia Hartwich" userId="976c3f986e42fd11" providerId="LiveId" clId="{AE5651A5-DFE3-4315-B44D-EAE1E483568E}" dt="2019-11-19T14:25:14.098" v="1129" actId="2085"/>
          <ac:spMkLst>
            <pc:docMk/>
            <pc:sldMk cId="1574668582" sldId="267"/>
            <ac:spMk id="7" creationId="{1F8F9FED-40A9-400A-A25A-EB0987BF273C}"/>
          </ac:spMkLst>
        </pc:spChg>
        <pc:spChg chg="add mod">
          <ac:chgData name="Julia Hartwich" userId="976c3f986e42fd11" providerId="LiveId" clId="{AE5651A5-DFE3-4315-B44D-EAE1E483568E}" dt="2019-11-19T14:25:43.007" v="1134" actId="1076"/>
          <ac:spMkLst>
            <pc:docMk/>
            <pc:sldMk cId="1574668582" sldId="267"/>
            <ac:spMk id="8" creationId="{CA926D07-A26C-40C0-897D-83FED879B1FB}"/>
          </ac:spMkLst>
        </pc:spChg>
        <pc:spChg chg="add mod">
          <ac:chgData name="Julia Hartwich" userId="976c3f986e42fd11" providerId="LiveId" clId="{AE5651A5-DFE3-4315-B44D-EAE1E483568E}" dt="2019-11-19T14:26:33.853" v="1146" actId="12789"/>
          <ac:spMkLst>
            <pc:docMk/>
            <pc:sldMk cId="1574668582" sldId="267"/>
            <ac:spMk id="9" creationId="{E4C6C611-1BA0-4C0A-85ED-87D0FBDED09C}"/>
          </ac:spMkLst>
        </pc:spChg>
        <pc:spChg chg="add mod">
          <ac:chgData name="Julia Hartwich" userId="976c3f986e42fd11" providerId="LiveId" clId="{AE5651A5-DFE3-4315-B44D-EAE1E483568E}" dt="2019-11-19T14:26:33.853" v="1146" actId="12789"/>
          <ac:spMkLst>
            <pc:docMk/>
            <pc:sldMk cId="1574668582" sldId="267"/>
            <ac:spMk id="10" creationId="{ABA3EDA6-0734-4257-894F-7F2203E7BC2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841310-4044-4C40-BDAF-FD6F65E644A1}" type="datetimeFigureOut">
              <a:rPr lang="de-DE" smtClean="0"/>
              <a:t>19.11.2019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4BD2AE-23E3-4AE0-AA57-ED98CA8B7A2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3426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Material (Screenshots)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4BD2AE-23E3-4AE0-AA57-ED98CA8B7A2D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66963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Ansicht Teilnehmer, letzte 30 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4BD2AE-23E3-4AE0-AA57-ED98CA8B7A2D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96534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Ansicht Teilnehmer, nachdem extra Zeit dazu gebucht wurde (Soll bei allen Teilnehmer angezeigt werden) </a:t>
            </a:r>
          </a:p>
          <a:p>
            <a:r>
              <a:rPr lang="de-DE" dirty="0"/>
              <a:t>„Fertig“-Button wird z.B. grün, wenn man bestätigt hat, dass man fertig ist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4BD2AE-23E3-4AE0-AA57-ED98CA8B7A2D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57525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Lesezeit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4BD2AE-23E3-4AE0-AA57-ED98CA8B7A2D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77342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Start nächste Runde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4BD2AE-23E3-4AE0-AA57-ED98CA8B7A2D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14185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Fertiganischt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4BD2AE-23E3-4AE0-AA57-ED98CA8B7A2D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0511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Voting-System beim Moderator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4BD2AE-23E3-4AE0-AA57-ED98CA8B7A2D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37101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Animation während alle der Session beitreten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4BD2AE-23E3-4AE0-AA57-ED98CA8B7A2D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77065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Animation während alle der Session beitreten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4BD2AE-23E3-4AE0-AA57-ED98CA8B7A2D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99993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Animation während alle der Session beitreten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4BD2AE-23E3-4AE0-AA57-ED98CA8B7A2D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19237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Animation während alle der Session beitreten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4BD2AE-23E3-4AE0-AA57-ED98CA8B7A2D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23920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Animation während alle der Session beitreten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4BD2AE-23E3-4AE0-AA57-ED98CA8B7A2D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5030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Moderator Ansicht aktuelle Runde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4BD2AE-23E3-4AE0-AA57-ED98CA8B7A2D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91676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Ansicht Teilnehmer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4BD2AE-23E3-4AE0-AA57-ED98CA8B7A2D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23840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Ansicht Teilnehmer mit eingetragenen Ergänzungen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4BD2AE-23E3-4AE0-AA57-ED98CA8B7A2D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1657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25B2D3-1821-40A1-B992-B22E1F41B3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24A006B-3A3E-4847-A1B6-4C094467AA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A5768DE-2839-442C-B053-8B250A476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355DB-AE9B-4BEF-B889-0B38E6B43C85}" type="datetimeFigureOut">
              <a:rPr lang="de-DE" smtClean="0"/>
              <a:t>19.11.2019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8B7889A-6DE2-474B-89F6-7241EC18D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851A0B3-ACA8-4B8F-8690-0131BA545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06732-2350-4331-88F6-C79F810DB66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671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D6DB5A-B64B-49DA-868F-84A50EE95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C3176DC-0AAE-480B-8247-002E3A750A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B6D8AFA-F914-4FAD-A289-1DFD166F1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355DB-AE9B-4BEF-B889-0B38E6B43C85}" type="datetimeFigureOut">
              <a:rPr lang="de-DE" smtClean="0"/>
              <a:t>19.11.2019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A17A2A6-5B85-4471-BF7F-005FF24D2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4A59034-2B81-4BC7-BFB8-7C1307263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06732-2350-4331-88F6-C79F810DB66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817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AD19CFD-93FA-4C95-91CC-3CBA90F8BC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A46D43C-C77C-4E94-A9E2-7C74F527A5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4C5DD5C-0519-4795-B4A0-2118B153B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355DB-AE9B-4BEF-B889-0B38E6B43C85}" type="datetimeFigureOut">
              <a:rPr lang="de-DE" smtClean="0"/>
              <a:t>19.11.2019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5CF5226-29AA-4E6B-ADA5-A42DAC9C7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A2C0F88-5BB9-4A13-83E4-7A8B2927E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06732-2350-4331-88F6-C79F810DB66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1566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FC8113-4DED-47F8-B881-1EFD14D08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6EFD564-F3DA-4850-9E32-C7164391A2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9B6241B-44F0-4688-94E4-39206EB0D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355DB-AE9B-4BEF-B889-0B38E6B43C85}" type="datetimeFigureOut">
              <a:rPr lang="de-DE" smtClean="0"/>
              <a:t>19.11.2019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2EE6A20-BEA3-46F7-8974-7C55441F8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65C5404-0B15-4013-B61C-D3F36385D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06732-2350-4331-88F6-C79F810DB66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1478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9FFBFA-CC9E-4769-B2B5-1F8E89AE3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2793D00-D327-4A9B-BC09-F96E642469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D5BFA91-17C5-497C-BFD4-125F33D35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355DB-AE9B-4BEF-B889-0B38E6B43C85}" type="datetimeFigureOut">
              <a:rPr lang="de-DE" smtClean="0"/>
              <a:t>19.11.2019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3CA1A60-D75E-414D-B8EB-D2B4BA9A2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73EDF13-98E2-4F8E-B818-9E63E92A2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06732-2350-4331-88F6-C79F810DB66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6104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D0AEEF-EDF5-4719-9729-A04321C7D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8B69CB0-A674-4E4B-87FE-C388B1C242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45483CF-34C2-4387-8242-12974EB46B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DDFEA13-06E9-4717-A1D7-5BF3FC135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355DB-AE9B-4BEF-B889-0B38E6B43C85}" type="datetimeFigureOut">
              <a:rPr lang="de-DE" smtClean="0"/>
              <a:t>19.11.2019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4ABA6A6-214C-4564-BF41-F987E0ABE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066D593-64CD-4281-9E75-22BE58A59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06732-2350-4331-88F6-C79F810DB66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5722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94C105-49CA-493E-84A3-CC8A403F8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3721514-CCFD-44DE-BF51-6C0793A1A9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E58A94B-C1D5-41E6-BA6B-9A0EBFC38B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29B0120-B4B3-40B0-8CB3-9FA57C8969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5BC9E08-945C-47CC-86DC-EFC46A1E1E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1F89A30-AA90-40B9-B2FD-9FC7871F8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355DB-AE9B-4BEF-B889-0B38E6B43C85}" type="datetimeFigureOut">
              <a:rPr lang="de-DE" smtClean="0"/>
              <a:t>19.11.2019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D2443A8-54E2-464C-91D3-1E911DFA3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51CD001-D7AD-49CF-AF1E-ABE24253C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06732-2350-4331-88F6-C79F810DB66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5075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10CBB5-FE40-41AA-931B-2FCB97483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F9CC52D-9338-4802-B94B-B2CC2565F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355DB-AE9B-4BEF-B889-0B38E6B43C85}" type="datetimeFigureOut">
              <a:rPr lang="de-DE" smtClean="0"/>
              <a:t>19.11.2019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F5F1A98-588C-4217-B8FC-8804D84DD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A5DCD45-8E4B-46EA-A252-6974E319A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06732-2350-4331-88F6-C79F810DB66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096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0D554E5-0137-4B97-A7AB-3BA560038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355DB-AE9B-4BEF-B889-0B38E6B43C85}" type="datetimeFigureOut">
              <a:rPr lang="de-DE" smtClean="0"/>
              <a:t>19.11.2019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2609418-25D7-4A36-9A20-04175D0C4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9A89C08-1641-494D-878A-2A3BE9F40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06732-2350-4331-88F6-C79F810DB66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5326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E9CB42-0D63-4EC6-B122-43781590C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2CF610A-6C0E-4622-A26B-B518F58394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39A35E3-BE4A-4B13-92F0-6B217F8AD9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4493FE6-5CB9-4E6D-949A-FA62E2138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355DB-AE9B-4BEF-B889-0B38E6B43C85}" type="datetimeFigureOut">
              <a:rPr lang="de-DE" smtClean="0"/>
              <a:t>19.11.2019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8C433ED-A7F3-4F78-A670-C915291C3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A6A6D2D-144D-4D86-8A14-1DFC79759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06732-2350-4331-88F6-C79F810DB66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7623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1A0388-5378-4833-A5EB-9AD4F497B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79AC03F-338D-4BA7-957C-18B65668B9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E6FA9E9-9966-4D65-BC34-2A88DCC412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2A13BF4-D8AB-4A1A-83BA-DF5E8EC75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355DB-AE9B-4BEF-B889-0B38E6B43C85}" type="datetimeFigureOut">
              <a:rPr lang="de-DE" smtClean="0"/>
              <a:t>19.11.2019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D53A3A2-9583-4535-8921-BC9B7C654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E477F0C-52B3-4164-B82A-57A5398A1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06732-2350-4331-88F6-C79F810DB66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0827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938C209-BEFA-4AA2-A639-A2ECB068B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73D359D-131D-4231-94CB-9CA3D5A078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546B550-25F0-4D6A-B45F-9803305134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A355DB-AE9B-4BEF-B889-0B38E6B43C85}" type="datetimeFigureOut">
              <a:rPr lang="de-DE" smtClean="0"/>
              <a:t>19.11.2019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DC84377-B61A-4AA2-B3EF-26E60B257B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04C7B64-7E22-46BA-AE7A-A76980D7A6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106732-2350-4331-88F6-C79F810DB66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4563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20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8.png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ixabay.com/en/person-individually-alone-icon-1824147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hyperlink" Target="https://pixabay.com/en/person-individually-alone-icon-1824147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5805F9-0EBA-41C5-8481-743C846ACA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Wireframes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0A95C4E-92BA-493E-8214-335B75C366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635brainwriter</a:t>
            </a:r>
          </a:p>
        </p:txBody>
      </p:sp>
    </p:spTree>
    <p:extLst>
      <p:ext uri="{BB962C8B-B14F-4D97-AF65-F5344CB8AC3E}">
        <p14:creationId xmlns:p14="http://schemas.microsoft.com/office/powerpoint/2010/main" val="21507866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2B0405BC-AFAA-47A5-8B2A-29C97A49CB1B}"/>
              </a:ext>
            </a:extLst>
          </p:cNvPr>
          <p:cNvSpPr/>
          <p:nvPr/>
        </p:nvSpPr>
        <p:spPr>
          <a:xfrm>
            <a:off x="1271612" y="717519"/>
            <a:ext cx="11748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2800" b="1" dirty="0"/>
              <a:t>Status</a:t>
            </a:r>
            <a:r>
              <a:rPr lang="de-DE" b="1" dirty="0"/>
              <a:t>: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81BD98D-8516-4A38-B054-DD5485B0EC72}"/>
              </a:ext>
            </a:extLst>
          </p:cNvPr>
          <p:cNvSpPr txBox="1"/>
          <p:nvPr/>
        </p:nvSpPr>
        <p:spPr>
          <a:xfrm>
            <a:off x="1271612" y="1382070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Runde 2/5 läuft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2C3579F9-7DCF-4DD2-A96D-06858D9917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6422" y="506704"/>
            <a:ext cx="1639106" cy="1468069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8A333A34-FF27-43FE-88E7-B1CBBBB3A4E3}"/>
              </a:ext>
            </a:extLst>
          </p:cNvPr>
          <p:cNvSpPr txBox="1"/>
          <p:nvPr/>
        </p:nvSpPr>
        <p:spPr>
          <a:xfrm>
            <a:off x="4466854" y="1056072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1:22</a:t>
            </a:r>
          </a:p>
        </p:txBody>
      </p:sp>
      <p:pic>
        <p:nvPicPr>
          <p:cNvPr id="8" name="Grafik 7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EE4E3C9A-C12D-41B1-95F6-0B5EE79FFD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6474" y="1974268"/>
            <a:ext cx="1581371" cy="523948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0CF7026F-F999-444F-BB37-3BB343BC2A1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1853" y="1974268"/>
            <a:ext cx="2133898" cy="55252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AC3D7F7-9B03-4C2B-8BBB-87364CC4C606}"/>
              </a:ext>
            </a:extLst>
          </p:cNvPr>
          <p:cNvSpPr txBox="1"/>
          <p:nvPr/>
        </p:nvSpPr>
        <p:spPr>
          <a:xfrm>
            <a:off x="6905065" y="3166215"/>
            <a:ext cx="445097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TODO:</a:t>
            </a:r>
            <a:br>
              <a:rPr lang="en-US" dirty="0"/>
            </a:br>
            <a:r>
              <a:rPr lang="en-US" dirty="0"/>
              <a:t>Buttons </a:t>
            </a:r>
            <a:r>
              <a:rPr lang="en-US" dirty="0" err="1"/>
              <a:t>nicht</a:t>
            </a:r>
            <a:r>
              <a:rPr lang="en-US" dirty="0"/>
              <a:t> </a:t>
            </a:r>
            <a:r>
              <a:rPr lang="en-US" dirty="0" err="1"/>
              <a:t>einheitlich</a:t>
            </a:r>
            <a:br>
              <a:rPr lang="en-US" dirty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87295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8424C162-0966-4F87-83B1-D2C749DB20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8589" y="179569"/>
            <a:ext cx="2255598" cy="696359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44875856-DE21-4A11-894F-CA09B3A2C2E4}"/>
              </a:ext>
            </a:extLst>
          </p:cNvPr>
          <p:cNvSpPr txBox="1"/>
          <p:nvPr/>
        </p:nvSpPr>
        <p:spPr>
          <a:xfrm>
            <a:off x="3430554" y="375740"/>
            <a:ext cx="5330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/>
              <a:t>Wie nutzen wir Autos in 2030?</a:t>
            </a:r>
            <a:endParaRPr lang="de-DE" sz="3200" b="1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6CA4E70E-C98B-4728-B294-73293F58C96D}"/>
              </a:ext>
            </a:extLst>
          </p:cNvPr>
          <p:cNvSpPr txBox="1"/>
          <p:nvPr/>
        </p:nvSpPr>
        <p:spPr>
          <a:xfrm>
            <a:off x="9557736" y="115130"/>
            <a:ext cx="10550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/>
              <a:t>Runde 2/5</a:t>
            </a:r>
          </a:p>
        </p:txBody>
      </p:sp>
      <p:pic>
        <p:nvPicPr>
          <p:cNvPr id="9" name="Grafik 8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E9095818-BFEF-475B-9CDE-9F74CAD299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554" y="3402336"/>
            <a:ext cx="3007895" cy="1181914"/>
          </a:xfrm>
          <a:prstGeom prst="rect">
            <a:avLst/>
          </a:prstGeom>
        </p:spPr>
      </p:pic>
      <p:pic>
        <p:nvPicPr>
          <p:cNvPr id="10" name="Grafik 9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E2F0AEFB-5BB7-4AC2-ADE5-A81946172C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5502" y="3402336"/>
            <a:ext cx="3007895" cy="1181914"/>
          </a:xfrm>
          <a:prstGeom prst="rect">
            <a:avLst/>
          </a:prstGeom>
        </p:spPr>
      </p:pic>
      <p:pic>
        <p:nvPicPr>
          <p:cNvPr id="11" name="Grafik 10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361FAA8F-3C1B-48E9-B802-DEFE5E072D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3789" y="3399735"/>
            <a:ext cx="3007895" cy="1181914"/>
          </a:xfrm>
          <a:prstGeom prst="rect">
            <a:avLst/>
          </a:prstGeom>
        </p:spPr>
      </p:pic>
      <p:pic>
        <p:nvPicPr>
          <p:cNvPr id="13" name="Grafik 12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A5B3AE5B-AB9C-427A-976B-B6D46BAC8A0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188" y="1192213"/>
            <a:ext cx="9577622" cy="2126620"/>
          </a:xfrm>
          <a:prstGeom prst="rect">
            <a:avLst/>
          </a:prstGeom>
        </p:spPr>
      </p:pic>
      <p:pic>
        <p:nvPicPr>
          <p:cNvPr id="15" name="Grafik 14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E1AB3F29-9DF8-4AF8-B948-3BA8ED255BD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5528" y="6058707"/>
            <a:ext cx="1552792" cy="562053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5A390AD3-3373-4BF9-AC9B-99A5C857F17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885" y="717595"/>
            <a:ext cx="2809435" cy="62511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AD1EB96-2525-46E5-9E91-8597EDDF10E2}"/>
              </a:ext>
            </a:extLst>
          </p:cNvPr>
          <p:cNvSpPr txBox="1"/>
          <p:nvPr/>
        </p:nvSpPr>
        <p:spPr>
          <a:xfrm>
            <a:off x="5963187" y="4834655"/>
            <a:ext cx="4450976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TODO: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Button </a:t>
            </a:r>
            <a:r>
              <a:rPr lang="en-US" dirty="0" err="1"/>
              <a:t>nicht</a:t>
            </a:r>
            <a:r>
              <a:rPr lang="en-US" dirty="0"/>
              <a:t> </a:t>
            </a:r>
            <a:r>
              <a:rPr lang="en-US" dirty="0" err="1"/>
              <a:t>einheitlich</a:t>
            </a:r>
            <a:r>
              <a:rPr lang="en-US" dirty="0"/>
              <a:t>, </a:t>
            </a:r>
            <a:r>
              <a:rPr lang="en-US" dirty="0" err="1"/>
              <a:t>wieso</a:t>
            </a:r>
            <a:r>
              <a:rPr lang="en-US" dirty="0"/>
              <a:t> icon?</a:t>
            </a:r>
            <a:br>
              <a:rPr lang="en-US" dirty="0"/>
            </a:br>
            <a:br>
              <a:rPr lang="en-US" dirty="0"/>
            </a:br>
            <a:r>
              <a:rPr lang="en-US" dirty="0"/>
              <a:t>Und </a:t>
            </a:r>
            <a:r>
              <a:rPr lang="en-US" dirty="0" err="1"/>
              <a:t>wenn</a:t>
            </a:r>
            <a:r>
              <a:rPr lang="en-US" dirty="0"/>
              <a:t>: </a:t>
            </a:r>
            <a:r>
              <a:rPr lang="en-US" dirty="0" err="1"/>
              <a:t>dann</a:t>
            </a:r>
            <a:r>
              <a:rPr lang="en-US" dirty="0"/>
              <a:t> </a:t>
            </a:r>
            <a:r>
              <a:rPr lang="en-US" dirty="0" err="1"/>
              <a:t>eher</a:t>
            </a:r>
            <a:r>
              <a:rPr lang="en-US" dirty="0"/>
              <a:t> check-</a:t>
            </a:r>
            <a:r>
              <a:rPr lang="en-US" dirty="0" err="1"/>
              <a:t>häkchen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done </a:t>
            </a:r>
            <a:r>
              <a:rPr lang="en-US" dirty="0" err="1"/>
              <a:t>undso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04903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44875856-DE21-4A11-894F-CA09B3A2C2E4}"/>
              </a:ext>
            </a:extLst>
          </p:cNvPr>
          <p:cNvSpPr txBox="1"/>
          <p:nvPr/>
        </p:nvSpPr>
        <p:spPr>
          <a:xfrm>
            <a:off x="3430554" y="375740"/>
            <a:ext cx="5330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/>
              <a:t>Wie nutzen wir Autos in 2030?</a:t>
            </a:r>
            <a:endParaRPr lang="de-DE" sz="3200" b="1" dirty="0"/>
          </a:p>
        </p:txBody>
      </p:sp>
      <p:pic>
        <p:nvPicPr>
          <p:cNvPr id="13" name="Grafik 12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A5B3AE5B-AB9C-427A-976B-B6D46BAC8A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188" y="1192213"/>
            <a:ext cx="9577622" cy="2126620"/>
          </a:xfrm>
          <a:prstGeom prst="rect">
            <a:avLst/>
          </a:prstGeom>
        </p:spPr>
      </p:pic>
      <p:pic>
        <p:nvPicPr>
          <p:cNvPr id="15" name="Grafik 14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E1AB3F29-9DF8-4AF8-B948-3BA8ED255B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5528" y="6058707"/>
            <a:ext cx="1552792" cy="562053"/>
          </a:xfrm>
          <a:prstGeom prst="rect">
            <a:avLst/>
          </a:prstGeom>
        </p:spPr>
      </p:pic>
      <p:pic>
        <p:nvPicPr>
          <p:cNvPr id="3" name="Grafik 2" descr="Ein Bild, das Screenshot, Vogel enthält.&#10;&#10;Automatisch generierte Beschreibung">
            <a:extLst>
              <a:ext uri="{FF2B5EF4-FFF2-40B4-BE49-F238E27FC236}">
                <a16:creationId xmlns:a16="http://schemas.microsoft.com/office/drawing/2014/main" id="{313B91EB-FD6B-4B96-9EA0-08C01138F70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3236" y="3397115"/>
            <a:ext cx="3175946" cy="1180800"/>
          </a:xfrm>
          <a:prstGeom prst="rect">
            <a:avLst/>
          </a:prstGeom>
        </p:spPr>
      </p:pic>
      <p:pic>
        <p:nvPicPr>
          <p:cNvPr id="12" name="Grafik 11" descr="Ein Bild, das Screenshot, Vogel enthält.&#10;&#10;Automatisch generierte Beschreibung">
            <a:extLst>
              <a:ext uri="{FF2B5EF4-FFF2-40B4-BE49-F238E27FC236}">
                <a16:creationId xmlns:a16="http://schemas.microsoft.com/office/drawing/2014/main" id="{7198F0A7-D71E-4E2B-8DF0-8EFE520989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8312" y="3397115"/>
            <a:ext cx="3175946" cy="1180800"/>
          </a:xfrm>
          <a:prstGeom prst="rect">
            <a:avLst/>
          </a:prstGeom>
        </p:spPr>
      </p:pic>
      <p:pic>
        <p:nvPicPr>
          <p:cNvPr id="14" name="Grafik 13" descr="Ein Bild, das Screenshot, Vogel enthält.&#10;&#10;Automatisch generierte Beschreibung">
            <a:extLst>
              <a:ext uri="{FF2B5EF4-FFF2-40B4-BE49-F238E27FC236}">
                <a16:creationId xmlns:a16="http://schemas.microsoft.com/office/drawing/2014/main" id="{4AE6977A-C000-44AC-8B90-737860926F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3387" y="3397115"/>
            <a:ext cx="3175946" cy="1180800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9638F712-BD9E-4785-A728-AC36ACB17B5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8589" y="179569"/>
            <a:ext cx="2255598" cy="696359"/>
          </a:xfrm>
          <a:prstGeom prst="rect">
            <a:avLst/>
          </a:prstGeom>
        </p:spPr>
      </p:pic>
      <p:sp>
        <p:nvSpPr>
          <p:cNvPr id="21" name="Textfeld 20">
            <a:extLst>
              <a:ext uri="{FF2B5EF4-FFF2-40B4-BE49-F238E27FC236}">
                <a16:creationId xmlns:a16="http://schemas.microsoft.com/office/drawing/2014/main" id="{4EAAE1A1-ED7F-4693-8389-1874923898B0}"/>
              </a:ext>
            </a:extLst>
          </p:cNvPr>
          <p:cNvSpPr txBox="1"/>
          <p:nvPr/>
        </p:nvSpPr>
        <p:spPr>
          <a:xfrm>
            <a:off x="9557736" y="115130"/>
            <a:ext cx="10550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/>
              <a:t>Runde 2/5</a:t>
            </a:r>
          </a:p>
        </p:txBody>
      </p:sp>
      <p:pic>
        <p:nvPicPr>
          <p:cNvPr id="22" name="Grafik 21">
            <a:extLst>
              <a:ext uri="{FF2B5EF4-FFF2-40B4-BE49-F238E27FC236}">
                <a16:creationId xmlns:a16="http://schemas.microsoft.com/office/drawing/2014/main" id="{86850479-CC27-42A4-AC57-01120B0B576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885" y="717595"/>
            <a:ext cx="2809435" cy="62511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468779A-CD8E-421D-ADDA-06F88D060356}"/>
              </a:ext>
            </a:extLst>
          </p:cNvPr>
          <p:cNvSpPr txBox="1"/>
          <p:nvPr/>
        </p:nvSpPr>
        <p:spPr>
          <a:xfrm>
            <a:off x="6804212" y="5801124"/>
            <a:ext cx="445097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TODO:</a:t>
            </a:r>
            <a:br>
              <a:rPr lang="en-US" dirty="0"/>
            </a:br>
            <a:r>
              <a:rPr lang="en-US" dirty="0" err="1"/>
              <a:t>siehe</a:t>
            </a:r>
            <a:r>
              <a:rPr lang="en-US" dirty="0"/>
              <a:t> slide </a:t>
            </a:r>
            <a:r>
              <a:rPr lang="en-US" dirty="0" err="1"/>
              <a:t>vorher</a:t>
            </a:r>
            <a:br>
              <a:rPr lang="en-US" dirty="0"/>
            </a:br>
            <a:endParaRPr lang="de-DE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16B5737-655D-453D-AB64-12C435AABE07}"/>
              </a:ext>
            </a:extLst>
          </p:cNvPr>
          <p:cNvSpPr txBox="1"/>
          <p:nvPr/>
        </p:nvSpPr>
        <p:spPr>
          <a:xfrm>
            <a:off x="7467344" y="606572"/>
            <a:ext cx="445097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TODO:</a:t>
            </a:r>
            <a:br>
              <a:rPr lang="en-US" dirty="0"/>
            </a:br>
            <a:r>
              <a:rPr lang="en-US" dirty="0"/>
              <a:t>button </a:t>
            </a:r>
            <a:r>
              <a:rPr lang="en-US" dirty="0" err="1"/>
              <a:t>würde</a:t>
            </a:r>
            <a:r>
              <a:rPr lang="en-US" dirty="0"/>
              <a:t> ich </a:t>
            </a:r>
            <a:r>
              <a:rPr lang="en-US" dirty="0" err="1"/>
              <a:t>ausgeblendet</a:t>
            </a:r>
            <a:r>
              <a:rPr lang="en-US" dirty="0"/>
              <a:t> </a:t>
            </a:r>
            <a:r>
              <a:rPr lang="en-US" dirty="0" err="1"/>
              <a:t>lassen</a:t>
            </a:r>
            <a:r>
              <a:rPr lang="en-US" dirty="0"/>
              <a:t> bis </a:t>
            </a:r>
            <a:r>
              <a:rPr lang="en-US" dirty="0" err="1"/>
              <a:t>er</a:t>
            </a:r>
            <a:r>
              <a:rPr lang="en-US" dirty="0"/>
              <a:t> </a:t>
            </a:r>
            <a:r>
              <a:rPr lang="en-US" dirty="0" err="1"/>
              <a:t>nutzbar</a:t>
            </a:r>
            <a:r>
              <a:rPr lang="en-US" dirty="0"/>
              <a:t> is, also </a:t>
            </a:r>
            <a:r>
              <a:rPr lang="en-US" dirty="0" err="1"/>
              <a:t>auch</a:t>
            </a:r>
            <a:r>
              <a:rPr lang="en-US" dirty="0"/>
              <a:t> </a:t>
            </a:r>
            <a:r>
              <a:rPr lang="en-US" dirty="0" err="1"/>
              <a:t>nicht</a:t>
            </a:r>
            <a:r>
              <a:rPr lang="en-US" dirty="0"/>
              <a:t> </a:t>
            </a:r>
            <a:r>
              <a:rPr lang="en-US" dirty="0" err="1"/>
              <a:t>ausgegraut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maybe </a:t>
            </a:r>
            <a:r>
              <a:rPr lang="en-US" dirty="0" err="1"/>
              <a:t>spekulieren</a:t>
            </a:r>
            <a:r>
              <a:rPr lang="en-US" dirty="0"/>
              <a:t> die </a:t>
            </a:r>
            <a:r>
              <a:rPr lang="en-US" dirty="0" err="1"/>
              <a:t>dann</a:t>
            </a:r>
            <a:r>
              <a:rPr lang="en-US" dirty="0"/>
              <a:t> </a:t>
            </a:r>
            <a:r>
              <a:rPr lang="en-US" dirty="0" err="1"/>
              <a:t>früher</a:t>
            </a:r>
            <a:r>
              <a:rPr lang="en-US" dirty="0"/>
              <a:t> auf </a:t>
            </a:r>
            <a:r>
              <a:rPr lang="en-US" dirty="0" err="1"/>
              <a:t>extrazeit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051384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7D16EF85-1E34-492A-9764-F2CE4FBD7E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9675" y="284407"/>
            <a:ext cx="2210108" cy="581106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44875856-DE21-4A11-894F-CA09B3A2C2E4}"/>
              </a:ext>
            </a:extLst>
          </p:cNvPr>
          <p:cNvSpPr txBox="1"/>
          <p:nvPr/>
        </p:nvSpPr>
        <p:spPr>
          <a:xfrm>
            <a:off x="3430554" y="375740"/>
            <a:ext cx="5330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/>
              <a:t>Wie nutzen wir Autos in 2030?</a:t>
            </a:r>
            <a:endParaRPr lang="de-DE" sz="3200" b="1" dirty="0"/>
          </a:p>
        </p:txBody>
      </p:sp>
      <p:pic>
        <p:nvPicPr>
          <p:cNvPr id="13" name="Grafik 12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A5B3AE5B-AB9C-427A-976B-B6D46BAC8A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188" y="1192213"/>
            <a:ext cx="9577622" cy="2126620"/>
          </a:xfrm>
          <a:prstGeom prst="rect">
            <a:avLst/>
          </a:prstGeom>
        </p:spPr>
      </p:pic>
      <p:pic>
        <p:nvPicPr>
          <p:cNvPr id="15" name="Grafik 14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E1AB3F29-9DF8-4AF8-B948-3BA8ED255B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5528" y="6058707"/>
            <a:ext cx="1552792" cy="562053"/>
          </a:xfrm>
          <a:prstGeom prst="rect">
            <a:avLst/>
          </a:prstGeom>
        </p:spPr>
      </p:pic>
      <p:pic>
        <p:nvPicPr>
          <p:cNvPr id="3" name="Grafik 2" descr="Ein Bild, das Screenshot, Vogel enthält.&#10;&#10;Automatisch generierte Beschreibung">
            <a:extLst>
              <a:ext uri="{FF2B5EF4-FFF2-40B4-BE49-F238E27FC236}">
                <a16:creationId xmlns:a16="http://schemas.microsoft.com/office/drawing/2014/main" id="{313B91EB-FD6B-4B96-9EA0-08C01138F70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3236" y="3397115"/>
            <a:ext cx="3175946" cy="1180800"/>
          </a:xfrm>
          <a:prstGeom prst="rect">
            <a:avLst/>
          </a:prstGeom>
        </p:spPr>
      </p:pic>
      <p:pic>
        <p:nvPicPr>
          <p:cNvPr id="12" name="Grafik 11" descr="Ein Bild, das Screenshot, Vogel enthält.&#10;&#10;Automatisch generierte Beschreibung">
            <a:extLst>
              <a:ext uri="{FF2B5EF4-FFF2-40B4-BE49-F238E27FC236}">
                <a16:creationId xmlns:a16="http://schemas.microsoft.com/office/drawing/2014/main" id="{7198F0A7-D71E-4E2B-8DF0-8EFE5209893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8312" y="3397115"/>
            <a:ext cx="3175946" cy="1180800"/>
          </a:xfrm>
          <a:prstGeom prst="rect">
            <a:avLst/>
          </a:prstGeom>
        </p:spPr>
      </p:pic>
      <p:pic>
        <p:nvPicPr>
          <p:cNvPr id="14" name="Grafik 13" descr="Ein Bild, das Screenshot, Vogel enthält.&#10;&#10;Automatisch generierte Beschreibung">
            <a:extLst>
              <a:ext uri="{FF2B5EF4-FFF2-40B4-BE49-F238E27FC236}">
                <a16:creationId xmlns:a16="http://schemas.microsoft.com/office/drawing/2014/main" id="{4AE6977A-C000-44AC-8B90-737860926F1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3387" y="3397115"/>
            <a:ext cx="3175946" cy="1180800"/>
          </a:xfrm>
          <a:prstGeom prst="rect">
            <a:avLst/>
          </a:prstGeom>
        </p:spPr>
      </p:pic>
      <p:sp>
        <p:nvSpPr>
          <p:cNvPr id="17" name="Textfeld 16">
            <a:extLst>
              <a:ext uri="{FF2B5EF4-FFF2-40B4-BE49-F238E27FC236}">
                <a16:creationId xmlns:a16="http://schemas.microsoft.com/office/drawing/2014/main" id="{EEC8FB92-BAC9-44D1-BF2D-6C1C033EB141}"/>
              </a:ext>
            </a:extLst>
          </p:cNvPr>
          <p:cNvSpPr txBox="1"/>
          <p:nvPr/>
        </p:nvSpPr>
        <p:spPr>
          <a:xfrm>
            <a:off x="9557736" y="115130"/>
            <a:ext cx="10550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/>
              <a:t>Runde 2/5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CEDE5779-D7A7-4176-9024-78ED2BDCE40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2187" y="761780"/>
            <a:ext cx="2902829" cy="6264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7E31B95-327C-4E61-A779-9718CD18CF65}"/>
              </a:ext>
            </a:extLst>
          </p:cNvPr>
          <p:cNvSpPr txBox="1"/>
          <p:nvPr/>
        </p:nvSpPr>
        <p:spPr>
          <a:xfrm>
            <a:off x="6804212" y="5801124"/>
            <a:ext cx="445097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TODO:</a:t>
            </a:r>
            <a:br>
              <a:rPr lang="en-US" dirty="0"/>
            </a:br>
            <a:r>
              <a:rPr lang="en-US" dirty="0" err="1"/>
              <a:t>siehe</a:t>
            </a:r>
            <a:r>
              <a:rPr lang="en-US" dirty="0"/>
              <a:t> slide </a:t>
            </a:r>
            <a:r>
              <a:rPr lang="en-US" dirty="0" err="1"/>
              <a:t>vorher</a:t>
            </a:r>
            <a:br>
              <a:rPr lang="en-US" dirty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19453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44875856-DE21-4A11-894F-CA09B3A2C2E4}"/>
              </a:ext>
            </a:extLst>
          </p:cNvPr>
          <p:cNvSpPr txBox="1"/>
          <p:nvPr/>
        </p:nvSpPr>
        <p:spPr>
          <a:xfrm>
            <a:off x="3430554" y="375740"/>
            <a:ext cx="5330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/>
              <a:t>Wie nutzen wir Autos in 2030?</a:t>
            </a:r>
            <a:endParaRPr lang="de-DE" sz="3200" b="1" dirty="0"/>
          </a:p>
        </p:txBody>
      </p:sp>
      <p:pic>
        <p:nvPicPr>
          <p:cNvPr id="13" name="Grafik 12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A5B3AE5B-AB9C-427A-976B-B6D46BAC8A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188" y="1192213"/>
            <a:ext cx="9577622" cy="2126620"/>
          </a:xfrm>
          <a:prstGeom prst="rect">
            <a:avLst/>
          </a:prstGeom>
        </p:spPr>
      </p:pic>
      <p:pic>
        <p:nvPicPr>
          <p:cNvPr id="3" name="Grafik 2" descr="Ein Bild, das Screenshot, Vogel enthält.&#10;&#10;Automatisch generierte Beschreibung">
            <a:extLst>
              <a:ext uri="{FF2B5EF4-FFF2-40B4-BE49-F238E27FC236}">
                <a16:creationId xmlns:a16="http://schemas.microsoft.com/office/drawing/2014/main" id="{313B91EB-FD6B-4B96-9EA0-08C01138F7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3236" y="3397115"/>
            <a:ext cx="3175946" cy="1180800"/>
          </a:xfrm>
          <a:prstGeom prst="rect">
            <a:avLst/>
          </a:prstGeom>
        </p:spPr>
      </p:pic>
      <p:pic>
        <p:nvPicPr>
          <p:cNvPr id="12" name="Grafik 11" descr="Ein Bild, das Screenshot, Vogel enthält.&#10;&#10;Automatisch generierte Beschreibung">
            <a:extLst>
              <a:ext uri="{FF2B5EF4-FFF2-40B4-BE49-F238E27FC236}">
                <a16:creationId xmlns:a16="http://schemas.microsoft.com/office/drawing/2014/main" id="{7198F0A7-D71E-4E2B-8DF0-8EFE520989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8312" y="3397115"/>
            <a:ext cx="3175946" cy="1180800"/>
          </a:xfrm>
          <a:prstGeom prst="rect">
            <a:avLst/>
          </a:prstGeom>
        </p:spPr>
      </p:pic>
      <p:pic>
        <p:nvPicPr>
          <p:cNvPr id="14" name="Grafik 13" descr="Ein Bild, das Screenshot, Vogel enthält.&#10;&#10;Automatisch generierte Beschreibung">
            <a:extLst>
              <a:ext uri="{FF2B5EF4-FFF2-40B4-BE49-F238E27FC236}">
                <a16:creationId xmlns:a16="http://schemas.microsoft.com/office/drawing/2014/main" id="{4AE6977A-C000-44AC-8B90-737860926F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3387" y="3397115"/>
            <a:ext cx="3175946" cy="1180800"/>
          </a:xfrm>
          <a:prstGeom prst="rect">
            <a:avLst/>
          </a:prstGeom>
        </p:spPr>
      </p:pic>
      <p:sp>
        <p:nvSpPr>
          <p:cNvPr id="17" name="Textfeld 16">
            <a:extLst>
              <a:ext uri="{FF2B5EF4-FFF2-40B4-BE49-F238E27FC236}">
                <a16:creationId xmlns:a16="http://schemas.microsoft.com/office/drawing/2014/main" id="{EEC8FB92-BAC9-44D1-BF2D-6C1C033EB141}"/>
              </a:ext>
            </a:extLst>
          </p:cNvPr>
          <p:cNvSpPr txBox="1"/>
          <p:nvPr/>
        </p:nvSpPr>
        <p:spPr>
          <a:xfrm>
            <a:off x="9557736" y="115130"/>
            <a:ext cx="10550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/>
              <a:t>Runde 2/5</a:t>
            </a:r>
          </a:p>
        </p:txBody>
      </p:sp>
      <p:pic>
        <p:nvPicPr>
          <p:cNvPr id="5" name="Grafik 4" descr="Ein Bild, das Uhr, Zeichnung enthält.&#10;&#10;Automatisch generierte Beschreibung">
            <a:extLst>
              <a:ext uri="{FF2B5EF4-FFF2-40B4-BE49-F238E27FC236}">
                <a16:creationId xmlns:a16="http://schemas.microsoft.com/office/drawing/2014/main" id="{3941BE40-4369-49EF-9411-9A419D3029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7736" y="367019"/>
            <a:ext cx="1876687" cy="647790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771CF5DA-02CA-4032-947B-ACEF033DD1E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3258" y="6079647"/>
            <a:ext cx="1357959" cy="54187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ADFFF27-01C2-48EE-B069-BECA1F79254B}"/>
              </a:ext>
            </a:extLst>
          </p:cNvPr>
          <p:cNvSpPr txBox="1"/>
          <p:nvPr/>
        </p:nvSpPr>
        <p:spPr>
          <a:xfrm>
            <a:off x="6353736" y="5665652"/>
            <a:ext cx="445097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TODO:</a:t>
            </a:r>
            <a:br>
              <a:rPr lang="en-US" dirty="0"/>
            </a:br>
            <a:r>
              <a:rPr lang="en-US" dirty="0" err="1"/>
              <a:t>farbe</a:t>
            </a:r>
            <a:r>
              <a:rPr lang="en-US" dirty="0"/>
              <a:t> </a:t>
            </a:r>
            <a:r>
              <a:rPr lang="en-US" dirty="0" err="1"/>
              <a:t>nette</a:t>
            </a:r>
            <a:r>
              <a:rPr lang="en-US" dirty="0"/>
              <a:t> </a:t>
            </a:r>
            <a:r>
              <a:rPr lang="en-US" dirty="0" err="1"/>
              <a:t>idee</a:t>
            </a:r>
            <a:r>
              <a:rPr lang="en-US" dirty="0"/>
              <a:t> </a:t>
            </a:r>
            <a:r>
              <a:rPr lang="en-US" dirty="0" err="1"/>
              <a:t>hier</a:t>
            </a:r>
            <a:r>
              <a:rPr lang="en-US" dirty="0"/>
              <a:t>, </a:t>
            </a:r>
            <a:r>
              <a:rPr lang="en-US" dirty="0" err="1"/>
              <a:t>würde</a:t>
            </a:r>
            <a:r>
              <a:rPr lang="en-US" dirty="0"/>
              <a:t> ich </a:t>
            </a:r>
            <a:r>
              <a:rPr lang="en-US" dirty="0" err="1"/>
              <a:t>aber</a:t>
            </a:r>
            <a:r>
              <a:rPr lang="en-US" dirty="0"/>
              <a:t> </a:t>
            </a:r>
            <a:r>
              <a:rPr lang="en-US" dirty="0" err="1"/>
              <a:t>dann</a:t>
            </a:r>
            <a:r>
              <a:rPr lang="en-US" dirty="0"/>
              <a:t> </a:t>
            </a:r>
            <a:r>
              <a:rPr lang="en-US" dirty="0" err="1"/>
              <a:t>voll</a:t>
            </a:r>
            <a:r>
              <a:rPr lang="en-US" dirty="0"/>
              <a:t> </a:t>
            </a:r>
            <a:r>
              <a:rPr lang="en-US" dirty="0" err="1"/>
              <a:t>füllen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44013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44875856-DE21-4A11-894F-CA09B3A2C2E4}"/>
              </a:ext>
            </a:extLst>
          </p:cNvPr>
          <p:cNvSpPr txBox="1"/>
          <p:nvPr/>
        </p:nvSpPr>
        <p:spPr>
          <a:xfrm>
            <a:off x="3430554" y="375740"/>
            <a:ext cx="5330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/>
              <a:t>Wie nutzen wir Autos in 2030?</a:t>
            </a:r>
            <a:endParaRPr lang="de-DE" sz="3200" b="1" dirty="0"/>
          </a:p>
        </p:txBody>
      </p:sp>
      <p:pic>
        <p:nvPicPr>
          <p:cNvPr id="8" name="Grafik 7" descr="Ein Bild, das Screenshot, Vogel enthält.&#10;&#10;Automatisch generierte Beschreibung">
            <a:extLst>
              <a:ext uri="{FF2B5EF4-FFF2-40B4-BE49-F238E27FC236}">
                <a16:creationId xmlns:a16="http://schemas.microsoft.com/office/drawing/2014/main" id="{4E404DFC-2E23-4339-9009-580642D7FA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367" y="1072099"/>
            <a:ext cx="10137221" cy="2601543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26DE9BDF-DE90-44E4-8A89-3651C3DED6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7736" y="375740"/>
            <a:ext cx="1733792" cy="514422"/>
          </a:xfrm>
          <a:prstGeom prst="rect">
            <a:avLst/>
          </a:prstGeom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2D8D0598-01D0-4159-A2F2-3789690A7DBB}"/>
              </a:ext>
            </a:extLst>
          </p:cNvPr>
          <p:cNvSpPr txBox="1"/>
          <p:nvPr/>
        </p:nvSpPr>
        <p:spPr>
          <a:xfrm>
            <a:off x="9557736" y="115130"/>
            <a:ext cx="10550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/>
              <a:t>Runde 2/5</a:t>
            </a:r>
          </a:p>
        </p:txBody>
      </p:sp>
    </p:spTree>
    <p:extLst>
      <p:ext uri="{BB962C8B-B14F-4D97-AF65-F5344CB8AC3E}">
        <p14:creationId xmlns:p14="http://schemas.microsoft.com/office/powerpoint/2010/main" val="2037272262"/>
      </p:ext>
    </p:extLst>
  </p:cSld>
  <p:clrMapOvr>
    <a:masterClrMapping/>
  </p:clrMapOvr>
  <p:transition spd="med">
    <p:pull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44875856-DE21-4A11-894F-CA09B3A2C2E4}"/>
              </a:ext>
            </a:extLst>
          </p:cNvPr>
          <p:cNvSpPr txBox="1"/>
          <p:nvPr/>
        </p:nvSpPr>
        <p:spPr>
          <a:xfrm>
            <a:off x="3430554" y="375740"/>
            <a:ext cx="5330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/>
              <a:t>Wie nutzen wir Autos in 2030?</a:t>
            </a:r>
            <a:endParaRPr lang="de-DE" sz="3200" b="1" dirty="0"/>
          </a:p>
        </p:txBody>
      </p:sp>
      <p:pic>
        <p:nvPicPr>
          <p:cNvPr id="8" name="Grafik 7" descr="Ein Bild, das Screenshot, Vogel enthält.&#10;&#10;Automatisch generierte Beschreibung">
            <a:extLst>
              <a:ext uri="{FF2B5EF4-FFF2-40B4-BE49-F238E27FC236}">
                <a16:creationId xmlns:a16="http://schemas.microsoft.com/office/drawing/2014/main" id="{4E404DFC-2E23-4339-9009-580642D7FA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367" y="1072099"/>
            <a:ext cx="10137221" cy="2601543"/>
          </a:xfrm>
          <a:prstGeom prst="rect">
            <a:avLst/>
          </a:prstGeom>
        </p:spPr>
      </p:pic>
      <p:pic>
        <p:nvPicPr>
          <p:cNvPr id="9" name="Grafik 8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E9095818-BFEF-475B-9CDE-9F74CAD299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073" y="3673642"/>
            <a:ext cx="3007895" cy="1181914"/>
          </a:xfrm>
          <a:prstGeom prst="rect">
            <a:avLst/>
          </a:prstGeom>
        </p:spPr>
      </p:pic>
      <p:pic>
        <p:nvPicPr>
          <p:cNvPr id="10" name="Grafik 9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E2F0AEFB-5BB7-4AC2-ADE5-A81946172C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8127" y="3673642"/>
            <a:ext cx="3007895" cy="1181914"/>
          </a:xfrm>
          <a:prstGeom prst="rect">
            <a:avLst/>
          </a:prstGeom>
        </p:spPr>
      </p:pic>
      <p:pic>
        <p:nvPicPr>
          <p:cNvPr id="11" name="Grafik 10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361FAA8F-3C1B-48E9-B802-DEFE5E072D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5181" y="3673642"/>
            <a:ext cx="3007895" cy="1181914"/>
          </a:xfrm>
          <a:prstGeom prst="rect">
            <a:avLst/>
          </a:prstGeom>
        </p:spPr>
      </p:pic>
      <p:pic>
        <p:nvPicPr>
          <p:cNvPr id="12" name="Grafik 11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9FE756DA-99C1-4CCF-ADCD-E64A5AF864F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5528" y="6058707"/>
            <a:ext cx="1552792" cy="562053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0617307A-F419-4663-95CB-662194921E7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8589" y="179569"/>
            <a:ext cx="2255598" cy="696359"/>
          </a:xfrm>
          <a:prstGeom prst="rect">
            <a:avLst/>
          </a:prstGeom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A6DCEA80-BC8D-4B24-B6B5-A2F4AAAAE9D0}"/>
              </a:ext>
            </a:extLst>
          </p:cNvPr>
          <p:cNvSpPr txBox="1"/>
          <p:nvPr/>
        </p:nvSpPr>
        <p:spPr>
          <a:xfrm>
            <a:off x="9557736" y="115130"/>
            <a:ext cx="10550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/>
              <a:t>Runde 3/5</a:t>
            </a:r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FAF65DA3-1817-41B5-BE16-A62E37884A7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885" y="717595"/>
            <a:ext cx="2809435" cy="625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7862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44875856-DE21-4A11-894F-CA09B3A2C2E4}"/>
              </a:ext>
            </a:extLst>
          </p:cNvPr>
          <p:cNvSpPr txBox="1"/>
          <p:nvPr/>
        </p:nvSpPr>
        <p:spPr>
          <a:xfrm>
            <a:off x="3430554" y="375740"/>
            <a:ext cx="5330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/>
              <a:t>Wie nutzen wir Autos in 2030?</a:t>
            </a:r>
            <a:endParaRPr lang="de-DE" sz="3200" b="1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77440EC8-3CC4-4D09-B05D-70ECCFA221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4525" y="1235428"/>
            <a:ext cx="8742947" cy="4515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195112"/>
      </p:ext>
    </p:extLst>
  </p:cSld>
  <p:clrMapOvr>
    <a:masterClrMapping/>
  </p:clrMapOvr>
  <p:transition spd="slow">
    <p:push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44875856-DE21-4A11-894F-CA09B3A2C2E4}"/>
              </a:ext>
            </a:extLst>
          </p:cNvPr>
          <p:cNvSpPr txBox="1"/>
          <p:nvPr/>
        </p:nvSpPr>
        <p:spPr>
          <a:xfrm>
            <a:off x="3430554" y="375740"/>
            <a:ext cx="5330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/>
              <a:t>Wie nutzen wir Autos in 2030?</a:t>
            </a:r>
            <a:endParaRPr lang="de-DE" sz="3200" b="1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77440EC8-3CC4-4D09-B05D-70ECCFA221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4525" y="1235428"/>
            <a:ext cx="8742947" cy="451548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51E32256-54CB-4D05-93B1-5BB0B52B05F0}"/>
              </a:ext>
            </a:extLst>
          </p:cNvPr>
          <p:cNvSpPr txBox="1"/>
          <p:nvPr/>
        </p:nvSpPr>
        <p:spPr>
          <a:xfrm>
            <a:off x="628214" y="495591"/>
            <a:ext cx="1096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Name</a:t>
            </a: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54308418-59A7-4A5A-9BC4-E7247694AF97}"/>
              </a:ext>
            </a:extLst>
          </p:cNvPr>
          <p:cNvSpPr/>
          <p:nvPr/>
        </p:nvSpPr>
        <p:spPr>
          <a:xfrm>
            <a:off x="5923821" y="5841056"/>
            <a:ext cx="344354" cy="360847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10CCF271-D2BD-41A9-BA4D-309052968FC0}"/>
              </a:ext>
            </a:extLst>
          </p:cNvPr>
          <p:cNvSpPr/>
          <p:nvPr/>
        </p:nvSpPr>
        <p:spPr>
          <a:xfrm>
            <a:off x="8431049" y="5841056"/>
            <a:ext cx="344354" cy="360847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Stern: 5 Zacken 6">
            <a:extLst>
              <a:ext uri="{FF2B5EF4-FFF2-40B4-BE49-F238E27FC236}">
                <a16:creationId xmlns:a16="http://schemas.microsoft.com/office/drawing/2014/main" id="{1F8F9FED-40A9-400A-A25A-EB0987BF273C}"/>
              </a:ext>
            </a:extLst>
          </p:cNvPr>
          <p:cNvSpPr/>
          <p:nvPr/>
        </p:nvSpPr>
        <p:spPr>
          <a:xfrm>
            <a:off x="3202535" y="5766037"/>
            <a:ext cx="558412" cy="510883"/>
          </a:xfrm>
          <a:prstGeom prst="star5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CA926D07-A26C-40C0-897D-83FED879B1FB}"/>
              </a:ext>
            </a:extLst>
          </p:cNvPr>
          <p:cNvSpPr txBox="1"/>
          <p:nvPr/>
        </p:nvSpPr>
        <p:spPr>
          <a:xfrm>
            <a:off x="3309564" y="6297697"/>
            <a:ext cx="34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3</a:t>
            </a:r>
          </a:p>
        </p:txBody>
      </p:sp>
      <p:sp>
        <p:nvSpPr>
          <p:cNvPr id="9" name="Gleichschenkliges Dreieck 8">
            <a:extLst>
              <a:ext uri="{FF2B5EF4-FFF2-40B4-BE49-F238E27FC236}">
                <a16:creationId xmlns:a16="http://schemas.microsoft.com/office/drawing/2014/main" id="{E4C6C611-1BA0-4C0A-85ED-87D0FBDED09C}"/>
              </a:ext>
            </a:extLst>
          </p:cNvPr>
          <p:cNvSpPr/>
          <p:nvPr/>
        </p:nvSpPr>
        <p:spPr>
          <a:xfrm rot="16200000">
            <a:off x="140409" y="3057596"/>
            <a:ext cx="604657" cy="503306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Gleichschenkliges Dreieck 9">
            <a:extLst>
              <a:ext uri="{FF2B5EF4-FFF2-40B4-BE49-F238E27FC236}">
                <a16:creationId xmlns:a16="http://schemas.microsoft.com/office/drawing/2014/main" id="{ABA3EDA6-0734-4257-894F-7F2203E7BC29}"/>
              </a:ext>
            </a:extLst>
          </p:cNvPr>
          <p:cNvSpPr/>
          <p:nvPr/>
        </p:nvSpPr>
        <p:spPr>
          <a:xfrm rot="5400000">
            <a:off x="11244670" y="3057596"/>
            <a:ext cx="604657" cy="503306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4668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AA49B8C7-7425-4CAB-86F2-EFCBB365F7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020" y="106299"/>
            <a:ext cx="6525536" cy="2248214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F3B1B5E1-EA39-42AF-A307-2825871487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776" y="3560981"/>
            <a:ext cx="1381318" cy="438211"/>
          </a:xfrm>
          <a:prstGeom prst="rect">
            <a:avLst/>
          </a:prstGeom>
        </p:spPr>
      </p:pic>
      <p:pic>
        <p:nvPicPr>
          <p:cNvPr id="10" name="Grafik 9" descr="Ein Bild, das Vogel enthält.&#10;&#10;Automatisch generierte Beschreibung">
            <a:extLst>
              <a:ext uri="{FF2B5EF4-FFF2-40B4-BE49-F238E27FC236}">
                <a16:creationId xmlns:a16="http://schemas.microsoft.com/office/drawing/2014/main" id="{90406581-D082-43EA-9418-B5203AD1C3F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641" y="3780086"/>
            <a:ext cx="2753109" cy="1438476"/>
          </a:xfrm>
          <a:prstGeom prst="rect">
            <a:avLst/>
          </a:prstGeom>
        </p:spPr>
      </p:pic>
      <p:pic>
        <p:nvPicPr>
          <p:cNvPr id="12" name="Grafik 11" descr="Ein Bild, das Vogel enthält.&#10;&#10;Automatisch generierte Beschreibung">
            <a:extLst>
              <a:ext uri="{FF2B5EF4-FFF2-40B4-BE49-F238E27FC236}">
                <a16:creationId xmlns:a16="http://schemas.microsoft.com/office/drawing/2014/main" id="{50C9A810-DDD6-4FB0-9EE6-AC531AE8487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9527" y="2532137"/>
            <a:ext cx="2791215" cy="1028844"/>
          </a:xfrm>
          <a:prstGeom prst="rect">
            <a:avLst/>
          </a:prstGeom>
        </p:spPr>
      </p:pic>
      <p:pic>
        <p:nvPicPr>
          <p:cNvPr id="14" name="Grafik 13" descr="Ein Bild, das Tisch enthält.&#10;&#10;Automatisch generierte Beschreibung">
            <a:extLst>
              <a:ext uri="{FF2B5EF4-FFF2-40B4-BE49-F238E27FC236}">
                <a16:creationId xmlns:a16="http://schemas.microsoft.com/office/drawing/2014/main" id="{9919C684-9799-4646-AA04-4B56BEBC9B9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0244" y="2328709"/>
            <a:ext cx="2781688" cy="676369"/>
          </a:xfrm>
          <a:prstGeom prst="rect">
            <a:avLst/>
          </a:prstGeom>
        </p:spPr>
      </p:pic>
      <p:pic>
        <p:nvPicPr>
          <p:cNvPr id="16" name="Grafik 15" descr="Ein Bild, das Tisch, Zeichnung enthält.&#10;&#10;Automatisch generierte Beschreibung">
            <a:extLst>
              <a:ext uri="{FF2B5EF4-FFF2-40B4-BE49-F238E27FC236}">
                <a16:creationId xmlns:a16="http://schemas.microsoft.com/office/drawing/2014/main" id="{5A97E63E-E027-498B-B103-E73260829F2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9527" y="963669"/>
            <a:ext cx="1876687" cy="533474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7E19E975-6A96-42F7-8AFD-A10DF9721DD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790" y="2193953"/>
            <a:ext cx="2591162" cy="676369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B2BC5AFB-A2C3-4F86-A1B6-E9F56C9FFCF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452" y="3038420"/>
            <a:ext cx="543001" cy="342948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376502A0-31FE-4254-92A6-544DC34E639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3667" y="1572359"/>
            <a:ext cx="523948" cy="428685"/>
          </a:xfrm>
          <a:prstGeom prst="rect">
            <a:avLst/>
          </a:prstGeom>
        </p:spPr>
      </p:pic>
      <p:pic>
        <p:nvPicPr>
          <p:cNvPr id="24" name="Grafik 23">
            <a:extLst>
              <a:ext uri="{FF2B5EF4-FFF2-40B4-BE49-F238E27FC236}">
                <a16:creationId xmlns:a16="http://schemas.microsoft.com/office/drawing/2014/main" id="{5CFC791E-E066-488B-ADB1-72880C4910B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104" y="4306268"/>
            <a:ext cx="1981636" cy="177485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135C06C-FB65-4B5A-87EB-96D5EFE97304}"/>
              </a:ext>
            </a:extLst>
          </p:cNvPr>
          <p:cNvSpPr txBox="1"/>
          <p:nvPr/>
        </p:nvSpPr>
        <p:spPr>
          <a:xfrm>
            <a:off x="2971800" y="3381368"/>
            <a:ext cx="445097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TODO:</a:t>
            </a:r>
            <a:br>
              <a:rPr lang="en-US" dirty="0"/>
            </a:br>
            <a:br>
              <a:rPr lang="en-US" dirty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57844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6C4F5016-103C-4DCC-A906-ADEA438B4824}"/>
              </a:ext>
            </a:extLst>
          </p:cNvPr>
          <p:cNvSpPr txBox="1"/>
          <p:nvPr/>
        </p:nvSpPr>
        <p:spPr>
          <a:xfrm>
            <a:off x="3222170" y="752669"/>
            <a:ext cx="533089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b="1" dirty="0"/>
              <a:t>Warten bis alle Teilnehmer beigetreten sind…</a:t>
            </a:r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A07A1B6F-2DA4-4786-B2DC-A14E9C8D4DEA}"/>
              </a:ext>
            </a:extLst>
          </p:cNvPr>
          <p:cNvCxnSpPr>
            <a:stCxn id="5" idx="3"/>
          </p:cNvCxnSpPr>
          <p:nvPr/>
        </p:nvCxnSpPr>
        <p:spPr>
          <a:xfrm flipH="1">
            <a:off x="4559559" y="4522442"/>
            <a:ext cx="6935" cy="86443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E2F185C6-DBAF-4245-93E5-E031BC9B2A59}"/>
              </a:ext>
            </a:extLst>
          </p:cNvPr>
          <p:cNvCxnSpPr/>
          <p:nvPr/>
        </p:nvCxnSpPr>
        <p:spPr>
          <a:xfrm flipH="1">
            <a:off x="7473108" y="4469569"/>
            <a:ext cx="6935" cy="86443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0259790E-EB36-4BD2-8857-8F77140533F4}"/>
              </a:ext>
            </a:extLst>
          </p:cNvPr>
          <p:cNvCxnSpPr>
            <a:cxnSpLocks/>
          </p:cNvCxnSpPr>
          <p:nvPr/>
        </p:nvCxnSpPr>
        <p:spPr>
          <a:xfrm flipH="1">
            <a:off x="4718893" y="4567744"/>
            <a:ext cx="1" cy="3636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091F5FF2-964F-45F2-9B06-2F5F6D5ABD8B}"/>
              </a:ext>
            </a:extLst>
          </p:cNvPr>
          <p:cNvCxnSpPr>
            <a:cxnSpLocks/>
          </p:cNvCxnSpPr>
          <p:nvPr/>
        </p:nvCxnSpPr>
        <p:spPr>
          <a:xfrm flipH="1">
            <a:off x="7607559" y="4431570"/>
            <a:ext cx="1" cy="3636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Grafik 15" descr="Ein Bild, das Gebäude, Spiegel enthält.&#10;&#10;Automatisch generierte Beschreibung">
            <a:extLst>
              <a:ext uri="{FF2B5EF4-FFF2-40B4-BE49-F238E27FC236}">
                <a16:creationId xmlns:a16="http://schemas.microsoft.com/office/drawing/2014/main" id="{0B2A70FB-23CC-4BF3-959E-6D4EE1C4FD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 rot="20591696">
            <a:off x="3787099" y="3069367"/>
            <a:ext cx="887458" cy="924703"/>
          </a:xfrm>
          <a:prstGeom prst="rect">
            <a:avLst/>
          </a:prstGeom>
        </p:spPr>
      </p:pic>
      <p:pic>
        <p:nvPicPr>
          <p:cNvPr id="17" name="Grafik 16" descr="Ein Bild, das Gebäude, Spiegel enthält.&#10;&#10;Automatisch generierte Beschreibung">
            <a:extLst>
              <a:ext uri="{FF2B5EF4-FFF2-40B4-BE49-F238E27FC236}">
                <a16:creationId xmlns:a16="http://schemas.microsoft.com/office/drawing/2014/main" id="{C4CB5176-C1AA-4960-9A28-C72CB10140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309708" y="2801321"/>
            <a:ext cx="887458" cy="924703"/>
          </a:xfrm>
          <a:prstGeom prst="rect">
            <a:avLst/>
          </a:prstGeom>
        </p:spPr>
      </p:pic>
      <p:pic>
        <p:nvPicPr>
          <p:cNvPr id="18" name="Grafik 17" descr="Ein Bild, das Gebäude, Spiegel enthält.&#10;&#10;Automatisch generierte Beschreibung">
            <a:extLst>
              <a:ext uri="{FF2B5EF4-FFF2-40B4-BE49-F238E27FC236}">
                <a16:creationId xmlns:a16="http://schemas.microsoft.com/office/drawing/2014/main" id="{CD841DE6-B4F2-4EC5-B819-FA805C731B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 rot="660672">
            <a:off x="7100140" y="3063037"/>
            <a:ext cx="887458" cy="924703"/>
          </a:xfrm>
          <a:prstGeom prst="rect">
            <a:avLst/>
          </a:prstGeom>
        </p:spPr>
      </p:pic>
      <p:sp>
        <p:nvSpPr>
          <p:cNvPr id="5" name="Ellipse 4">
            <a:extLst>
              <a:ext uri="{FF2B5EF4-FFF2-40B4-BE49-F238E27FC236}">
                <a16:creationId xmlns:a16="http://schemas.microsoft.com/office/drawing/2014/main" id="{AA7432AF-2229-4531-82A3-49CEA3A70B69}"/>
              </a:ext>
            </a:extLst>
          </p:cNvPr>
          <p:cNvSpPr/>
          <p:nvPr/>
        </p:nvSpPr>
        <p:spPr>
          <a:xfrm>
            <a:off x="3993502" y="3726024"/>
            <a:ext cx="3912637" cy="93306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3" name="Grafik 12" descr="Ein Bild, das Gebäude, Spiegel enthält.&#10;&#10;Automatisch generierte Beschreibung">
            <a:extLst>
              <a:ext uri="{FF2B5EF4-FFF2-40B4-BE49-F238E27FC236}">
                <a16:creationId xmlns:a16="http://schemas.microsoft.com/office/drawing/2014/main" id="{CA08AA7E-08AC-4FDB-B25A-23874BD102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4107234" y="4287236"/>
            <a:ext cx="887458" cy="924703"/>
          </a:xfrm>
          <a:prstGeom prst="rect">
            <a:avLst/>
          </a:prstGeom>
        </p:spPr>
      </p:pic>
      <p:pic>
        <p:nvPicPr>
          <p:cNvPr id="14" name="Grafik 13" descr="Ein Bild, das Gebäude, Spiegel enthält.&#10;&#10;Automatisch generierte Beschreibung">
            <a:extLst>
              <a:ext uri="{FF2B5EF4-FFF2-40B4-BE49-F238E27FC236}">
                <a16:creationId xmlns:a16="http://schemas.microsoft.com/office/drawing/2014/main" id="{F3F28B64-A68E-4720-AD3F-F3A4D1E62E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506091" y="4496154"/>
            <a:ext cx="887458" cy="924703"/>
          </a:xfrm>
          <a:prstGeom prst="rect">
            <a:avLst/>
          </a:prstGeom>
        </p:spPr>
      </p:pic>
      <p:pic>
        <p:nvPicPr>
          <p:cNvPr id="15" name="Grafik 14" descr="Ein Bild, das Gebäude, Spiegel enthält.&#10;&#10;Automatisch generierte Beschreibung">
            <a:extLst>
              <a:ext uri="{FF2B5EF4-FFF2-40B4-BE49-F238E27FC236}">
                <a16:creationId xmlns:a16="http://schemas.microsoft.com/office/drawing/2014/main" id="{7F1CBCC8-1397-454B-A47C-FF1824D442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805647" y="4186510"/>
            <a:ext cx="887458" cy="924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716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6C4F5016-103C-4DCC-A906-ADEA438B4824}"/>
              </a:ext>
            </a:extLst>
          </p:cNvPr>
          <p:cNvSpPr txBox="1"/>
          <p:nvPr/>
        </p:nvSpPr>
        <p:spPr>
          <a:xfrm>
            <a:off x="3222170" y="752669"/>
            <a:ext cx="53308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b="1" dirty="0"/>
              <a:t>Bitte jetzt beitreten</a:t>
            </a:r>
          </a:p>
        </p:txBody>
      </p:sp>
      <p:pic>
        <p:nvPicPr>
          <p:cNvPr id="2050" name="Picture 2" descr="Image result for qr code">
            <a:extLst>
              <a:ext uri="{FF2B5EF4-FFF2-40B4-BE49-F238E27FC236}">
                <a16:creationId xmlns:a16="http://schemas.microsoft.com/office/drawing/2014/main" id="{E8E6B39D-E4AC-4C55-B5F4-EF569B99A8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192" y="1507191"/>
            <a:ext cx="4381500" cy="438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feld 3">
            <a:extLst>
              <a:ext uri="{FF2B5EF4-FFF2-40B4-BE49-F238E27FC236}">
                <a16:creationId xmlns:a16="http://schemas.microsoft.com/office/drawing/2014/main" id="{8CE1ABE6-0165-4E20-9103-9B7F408C2867}"/>
              </a:ext>
            </a:extLst>
          </p:cNvPr>
          <p:cNvSpPr txBox="1"/>
          <p:nvPr/>
        </p:nvSpPr>
        <p:spPr>
          <a:xfrm>
            <a:off x="5747976" y="1507191"/>
            <a:ext cx="53308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b="1" dirty="0"/>
              <a:t>www.join635.com</a:t>
            </a:r>
          </a:p>
        </p:txBody>
      </p:sp>
      <p:sp>
        <p:nvSpPr>
          <p:cNvPr id="20" name="Textfeld 3">
            <a:extLst>
              <a:ext uri="{FF2B5EF4-FFF2-40B4-BE49-F238E27FC236}">
                <a16:creationId xmlns:a16="http://schemas.microsoft.com/office/drawing/2014/main" id="{A5F98825-99E8-482A-B5A9-F17E3F943DEC}"/>
              </a:ext>
            </a:extLst>
          </p:cNvPr>
          <p:cNvSpPr txBox="1"/>
          <p:nvPr/>
        </p:nvSpPr>
        <p:spPr>
          <a:xfrm>
            <a:off x="5747975" y="2261713"/>
            <a:ext cx="5330891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3200" b="1" dirty="0"/>
              <a:t>635FTW</a:t>
            </a:r>
          </a:p>
        </p:txBody>
      </p:sp>
    </p:spTree>
    <p:extLst>
      <p:ext uri="{BB962C8B-B14F-4D97-AF65-F5344CB8AC3E}">
        <p14:creationId xmlns:p14="http://schemas.microsoft.com/office/powerpoint/2010/main" val="2011044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6C4F5016-103C-4DCC-A906-ADEA438B4824}"/>
              </a:ext>
            </a:extLst>
          </p:cNvPr>
          <p:cNvSpPr txBox="1"/>
          <p:nvPr/>
        </p:nvSpPr>
        <p:spPr>
          <a:xfrm>
            <a:off x="3222170" y="752669"/>
            <a:ext cx="53308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b="1" dirty="0"/>
              <a:t>6-3-5 Session beitreten</a:t>
            </a:r>
          </a:p>
        </p:txBody>
      </p:sp>
      <p:sp>
        <p:nvSpPr>
          <p:cNvPr id="19" name="Textfeld 3">
            <a:extLst>
              <a:ext uri="{FF2B5EF4-FFF2-40B4-BE49-F238E27FC236}">
                <a16:creationId xmlns:a16="http://schemas.microsoft.com/office/drawing/2014/main" id="{8CE1ABE6-0165-4E20-9103-9B7F408C2867}"/>
              </a:ext>
            </a:extLst>
          </p:cNvPr>
          <p:cNvSpPr txBox="1"/>
          <p:nvPr/>
        </p:nvSpPr>
        <p:spPr>
          <a:xfrm>
            <a:off x="282613" y="2261712"/>
            <a:ext cx="53308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3200" b="1" dirty="0"/>
              <a:t>Code:</a:t>
            </a:r>
          </a:p>
        </p:txBody>
      </p:sp>
      <p:sp>
        <p:nvSpPr>
          <p:cNvPr id="20" name="Textfeld 3">
            <a:extLst>
              <a:ext uri="{FF2B5EF4-FFF2-40B4-BE49-F238E27FC236}">
                <a16:creationId xmlns:a16="http://schemas.microsoft.com/office/drawing/2014/main" id="{A5F98825-99E8-482A-B5A9-F17E3F943DEC}"/>
              </a:ext>
            </a:extLst>
          </p:cNvPr>
          <p:cNvSpPr txBox="1"/>
          <p:nvPr/>
        </p:nvSpPr>
        <p:spPr>
          <a:xfrm>
            <a:off x="5747975" y="2261713"/>
            <a:ext cx="5330891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3200" b="1" dirty="0"/>
              <a:t>635FTW</a:t>
            </a:r>
          </a:p>
        </p:txBody>
      </p:sp>
      <p:sp>
        <p:nvSpPr>
          <p:cNvPr id="6" name="Textfeld 3">
            <a:extLst>
              <a:ext uri="{FF2B5EF4-FFF2-40B4-BE49-F238E27FC236}">
                <a16:creationId xmlns:a16="http://schemas.microsoft.com/office/drawing/2014/main" id="{9EDD3DC6-5CAF-4A87-8415-60804D2154F2}"/>
              </a:ext>
            </a:extLst>
          </p:cNvPr>
          <p:cNvSpPr txBox="1"/>
          <p:nvPr/>
        </p:nvSpPr>
        <p:spPr>
          <a:xfrm>
            <a:off x="282613" y="2987489"/>
            <a:ext cx="53308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1" dirty="0"/>
              <a:t>D</a:t>
            </a:r>
            <a:r>
              <a:rPr lang="de-DE" sz="3200" b="1" dirty="0"/>
              <a:t>ein Name:</a:t>
            </a:r>
          </a:p>
        </p:txBody>
      </p:sp>
      <p:sp>
        <p:nvSpPr>
          <p:cNvPr id="7" name="Textfeld 3">
            <a:extLst>
              <a:ext uri="{FF2B5EF4-FFF2-40B4-BE49-F238E27FC236}">
                <a16:creationId xmlns:a16="http://schemas.microsoft.com/office/drawing/2014/main" id="{8868285F-7960-417F-BABC-EDC776CA596C}"/>
              </a:ext>
            </a:extLst>
          </p:cNvPr>
          <p:cNvSpPr txBox="1"/>
          <p:nvPr/>
        </p:nvSpPr>
        <p:spPr>
          <a:xfrm>
            <a:off x="5747974" y="2993090"/>
            <a:ext cx="5330891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3200" b="1" dirty="0"/>
              <a:t>635FTW</a:t>
            </a:r>
          </a:p>
        </p:txBody>
      </p:sp>
      <p:sp>
        <p:nvSpPr>
          <p:cNvPr id="8" name="Textfeld 3">
            <a:extLst>
              <a:ext uri="{FF2B5EF4-FFF2-40B4-BE49-F238E27FC236}">
                <a16:creationId xmlns:a16="http://schemas.microsoft.com/office/drawing/2014/main" id="{35D985A3-7868-48C2-82A9-D7CB03AC675A}"/>
              </a:ext>
            </a:extLst>
          </p:cNvPr>
          <p:cNvSpPr txBox="1"/>
          <p:nvPr/>
        </p:nvSpPr>
        <p:spPr>
          <a:xfrm>
            <a:off x="1955174" y="3758089"/>
            <a:ext cx="53308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b="1" dirty="0">
                <a:solidFill>
                  <a:srgbClr val="FF0000"/>
                </a:solidFill>
              </a:rPr>
              <a:t>Beitreten </a:t>
            </a:r>
            <a:r>
              <a:rPr lang="de-DE" sz="3200" b="1" dirty="0" err="1">
                <a:solidFill>
                  <a:srgbClr val="FF0000"/>
                </a:solidFill>
              </a:rPr>
              <a:t>butti</a:t>
            </a:r>
            <a:endParaRPr lang="de-DE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3601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6C4F5016-103C-4DCC-A906-ADEA438B4824}"/>
              </a:ext>
            </a:extLst>
          </p:cNvPr>
          <p:cNvSpPr txBox="1"/>
          <p:nvPr/>
        </p:nvSpPr>
        <p:spPr>
          <a:xfrm>
            <a:off x="3222170" y="752669"/>
            <a:ext cx="53308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b="1" dirty="0"/>
              <a:t>Fragstellung</a:t>
            </a:r>
          </a:p>
        </p:txBody>
      </p:sp>
      <p:sp>
        <p:nvSpPr>
          <p:cNvPr id="9" name="Textfeld 3">
            <a:extLst>
              <a:ext uri="{FF2B5EF4-FFF2-40B4-BE49-F238E27FC236}">
                <a16:creationId xmlns:a16="http://schemas.microsoft.com/office/drawing/2014/main" id="{0B40AFBD-F919-4F3E-90A7-2C9EA604246C}"/>
              </a:ext>
            </a:extLst>
          </p:cNvPr>
          <p:cNvSpPr txBox="1"/>
          <p:nvPr/>
        </p:nvSpPr>
        <p:spPr>
          <a:xfrm>
            <a:off x="2318174" y="1740856"/>
            <a:ext cx="75556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400" b="1" dirty="0"/>
              <a:t>Wie nutzen wir Autos in 2030?</a:t>
            </a:r>
          </a:p>
        </p:txBody>
      </p:sp>
      <p:sp>
        <p:nvSpPr>
          <p:cNvPr id="10" name="Textfeld 3">
            <a:extLst>
              <a:ext uri="{FF2B5EF4-FFF2-40B4-BE49-F238E27FC236}">
                <a16:creationId xmlns:a16="http://schemas.microsoft.com/office/drawing/2014/main" id="{403A73FE-2C12-4E02-ACE1-A48035BACFD7}"/>
              </a:ext>
            </a:extLst>
          </p:cNvPr>
          <p:cNvSpPr txBox="1"/>
          <p:nvPr/>
        </p:nvSpPr>
        <p:spPr>
          <a:xfrm>
            <a:off x="3309896" y="4239766"/>
            <a:ext cx="55722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b="1" dirty="0"/>
              <a:t>Gleich geht’s los.</a:t>
            </a:r>
          </a:p>
        </p:txBody>
      </p:sp>
    </p:spTree>
    <p:extLst>
      <p:ext uri="{BB962C8B-B14F-4D97-AF65-F5344CB8AC3E}">
        <p14:creationId xmlns:p14="http://schemas.microsoft.com/office/powerpoint/2010/main" val="223610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6269B81-4D7B-47CD-8F08-92FB2E208E60}"/>
              </a:ext>
            </a:extLst>
          </p:cNvPr>
          <p:cNvSpPr/>
          <p:nvPr/>
        </p:nvSpPr>
        <p:spPr>
          <a:xfrm>
            <a:off x="1207900" y="936608"/>
            <a:ext cx="4507100" cy="49847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6C4F5016-103C-4DCC-A906-ADEA438B4824}"/>
              </a:ext>
            </a:extLst>
          </p:cNvPr>
          <p:cNvSpPr txBox="1"/>
          <p:nvPr/>
        </p:nvSpPr>
        <p:spPr>
          <a:xfrm>
            <a:off x="765109" y="1233014"/>
            <a:ext cx="53308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b="1" dirty="0"/>
              <a:t>Schnelle Session erstellen</a:t>
            </a:r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A07A1B6F-2DA4-4786-B2DC-A14E9C8D4DEA}"/>
              </a:ext>
            </a:extLst>
          </p:cNvPr>
          <p:cNvCxnSpPr>
            <a:stCxn id="5" idx="3"/>
          </p:cNvCxnSpPr>
          <p:nvPr/>
        </p:nvCxnSpPr>
        <p:spPr>
          <a:xfrm flipH="1">
            <a:off x="2070359" y="4579592"/>
            <a:ext cx="6935" cy="86443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E2F185C6-DBAF-4245-93E5-E031BC9B2A59}"/>
              </a:ext>
            </a:extLst>
          </p:cNvPr>
          <p:cNvCxnSpPr/>
          <p:nvPr/>
        </p:nvCxnSpPr>
        <p:spPr>
          <a:xfrm flipH="1">
            <a:off x="4983908" y="4526719"/>
            <a:ext cx="6935" cy="86443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0259790E-EB36-4BD2-8857-8F77140533F4}"/>
              </a:ext>
            </a:extLst>
          </p:cNvPr>
          <p:cNvCxnSpPr>
            <a:cxnSpLocks/>
          </p:cNvCxnSpPr>
          <p:nvPr/>
        </p:nvCxnSpPr>
        <p:spPr>
          <a:xfrm flipH="1">
            <a:off x="2229693" y="4624894"/>
            <a:ext cx="1" cy="3636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091F5FF2-964F-45F2-9B06-2F5F6D5ABD8B}"/>
              </a:ext>
            </a:extLst>
          </p:cNvPr>
          <p:cNvCxnSpPr>
            <a:cxnSpLocks/>
          </p:cNvCxnSpPr>
          <p:nvPr/>
        </p:nvCxnSpPr>
        <p:spPr>
          <a:xfrm flipH="1">
            <a:off x="5118359" y="4488720"/>
            <a:ext cx="1" cy="3636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Grafik 15" descr="Ein Bild, das Gebäude, Spiegel enthält.&#10;&#10;Automatisch generierte Beschreibung">
            <a:extLst>
              <a:ext uri="{FF2B5EF4-FFF2-40B4-BE49-F238E27FC236}">
                <a16:creationId xmlns:a16="http://schemas.microsoft.com/office/drawing/2014/main" id="{0B2A70FB-23CC-4BF3-959E-6D4EE1C4FD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 rot="20591696">
            <a:off x="1297899" y="3126517"/>
            <a:ext cx="887458" cy="924703"/>
          </a:xfrm>
          <a:prstGeom prst="rect">
            <a:avLst/>
          </a:prstGeom>
        </p:spPr>
      </p:pic>
      <p:pic>
        <p:nvPicPr>
          <p:cNvPr id="17" name="Grafik 16" descr="Ein Bild, das Gebäude, Spiegel enthält.&#10;&#10;Automatisch generierte Beschreibung">
            <a:extLst>
              <a:ext uri="{FF2B5EF4-FFF2-40B4-BE49-F238E27FC236}">
                <a16:creationId xmlns:a16="http://schemas.microsoft.com/office/drawing/2014/main" id="{C4CB5176-C1AA-4960-9A28-C72CB10140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2820508" y="2858471"/>
            <a:ext cx="887458" cy="924703"/>
          </a:xfrm>
          <a:prstGeom prst="rect">
            <a:avLst/>
          </a:prstGeom>
        </p:spPr>
      </p:pic>
      <p:pic>
        <p:nvPicPr>
          <p:cNvPr id="18" name="Grafik 17" descr="Ein Bild, das Gebäude, Spiegel enthält.&#10;&#10;Automatisch generierte Beschreibung">
            <a:extLst>
              <a:ext uri="{FF2B5EF4-FFF2-40B4-BE49-F238E27FC236}">
                <a16:creationId xmlns:a16="http://schemas.microsoft.com/office/drawing/2014/main" id="{CD841DE6-B4F2-4EC5-B819-FA805C731B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 rot="660672">
            <a:off x="4610940" y="3120187"/>
            <a:ext cx="887458" cy="924703"/>
          </a:xfrm>
          <a:prstGeom prst="rect">
            <a:avLst/>
          </a:prstGeom>
        </p:spPr>
      </p:pic>
      <p:sp>
        <p:nvSpPr>
          <p:cNvPr id="5" name="Ellipse 4">
            <a:extLst>
              <a:ext uri="{FF2B5EF4-FFF2-40B4-BE49-F238E27FC236}">
                <a16:creationId xmlns:a16="http://schemas.microsoft.com/office/drawing/2014/main" id="{AA7432AF-2229-4531-82A3-49CEA3A70B69}"/>
              </a:ext>
            </a:extLst>
          </p:cNvPr>
          <p:cNvSpPr/>
          <p:nvPr/>
        </p:nvSpPr>
        <p:spPr>
          <a:xfrm>
            <a:off x="1504302" y="3783174"/>
            <a:ext cx="3912637" cy="93306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3" name="Grafik 12" descr="Ein Bild, das Gebäude, Spiegel enthält.&#10;&#10;Automatisch generierte Beschreibung">
            <a:extLst>
              <a:ext uri="{FF2B5EF4-FFF2-40B4-BE49-F238E27FC236}">
                <a16:creationId xmlns:a16="http://schemas.microsoft.com/office/drawing/2014/main" id="{CA08AA7E-08AC-4FDB-B25A-23874BD102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618034" y="4344386"/>
            <a:ext cx="887458" cy="924703"/>
          </a:xfrm>
          <a:prstGeom prst="rect">
            <a:avLst/>
          </a:prstGeom>
        </p:spPr>
      </p:pic>
      <p:pic>
        <p:nvPicPr>
          <p:cNvPr id="14" name="Grafik 13" descr="Ein Bild, das Gebäude, Spiegel enthält.&#10;&#10;Automatisch generierte Beschreibung">
            <a:extLst>
              <a:ext uri="{FF2B5EF4-FFF2-40B4-BE49-F238E27FC236}">
                <a16:creationId xmlns:a16="http://schemas.microsoft.com/office/drawing/2014/main" id="{F3F28B64-A68E-4720-AD3F-F3A4D1E62E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016891" y="4553304"/>
            <a:ext cx="887458" cy="924703"/>
          </a:xfrm>
          <a:prstGeom prst="rect">
            <a:avLst/>
          </a:prstGeom>
        </p:spPr>
      </p:pic>
      <p:pic>
        <p:nvPicPr>
          <p:cNvPr id="15" name="Grafik 14" descr="Ein Bild, das Gebäude, Spiegel enthält.&#10;&#10;Automatisch generierte Beschreibung">
            <a:extLst>
              <a:ext uri="{FF2B5EF4-FFF2-40B4-BE49-F238E27FC236}">
                <a16:creationId xmlns:a16="http://schemas.microsoft.com/office/drawing/2014/main" id="{7F1CBCC8-1397-454B-A47C-FF1824D442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4316447" y="4243660"/>
            <a:ext cx="887458" cy="924703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2BEB28BA-7914-4074-8FB9-4A0382DCBC7C}"/>
              </a:ext>
            </a:extLst>
          </p:cNvPr>
          <p:cNvSpPr/>
          <p:nvPr/>
        </p:nvSpPr>
        <p:spPr>
          <a:xfrm>
            <a:off x="6167325" y="943929"/>
            <a:ext cx="4507100" cy="49847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0" name="Textfeld 3">
            <a:extLst>
              <a:ext uri="{FF2B5EF4-FFF2-40B4-BE49-F238E27FC236}">
                <a16:creationId xmlns:a16="http://schemas.microsoft.com/office/drawing/2014/main" id="{FE29FF39-01F6-41FE-A9E3-3A712FEE11CF}"/>
              </a:ext>
            </a:extLst>
          </p:cNvPr>
          <p:cNvSpPr txBox="1"/>
          <p:nvPr/>
        </p:nvSpPr>
        <p:spPr>
          <a:xfrm>
            <a:off x="5681864" y="1233014"/>
            <a:ext cx="53308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b="1" dirty="0"/>
              <a:t>Session beitreten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1CF9678-ECD7-4179-A333-EE23C5BF1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912" y="2114658"/>
            <a:ext cx="3814054" cy="3814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3687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13745756-FD1A-4CE0-AF4C-C5479652AEBD}"/>
              </a:ext>
            </a:extLst>
          </p:cNvPr>
          <p:cNvSpPr txBox="1"/>
          <p:nvPr/>
        </p:nvSpPr>
        <p:spPr>
          <a:xfrm>
            <a:off x="352359" y="363064"/>
            <a:ext cx="53308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b="1" dirty="0"/>
              <a:t>Schnelle Session erstellen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AE4C912-B2B2-4E7C-8C3D-3B28A6BCE65F}"/>
              </a:ext>
            </a:extLst>
          </p:cNvPr>
          <p:cNvSpPr/>
          <p:nvPr/>
        </p:nvSpPr>
        <p:spPr>
          <a:xfrm>
            <a:off x="2813641" y="947839"/>
            <a:ext cx="4259669" cy="11445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3">
            <a:extLst>
              <a:ext uri="{FF2B5EF4-FFF2-40B4-BE49-F238E27FC236}">
                <a16:creationId xmlns:a16="http://schemas.microsoft.com/office/drawing/2014/main" id="{6FC95000-58CC-4A43-AEE2-7AAB4C87E268}"/>
              </a:ext>
            </a:extLst>
          </p:cNvPr>
          <p:cNvSpPr txBox="1"/>
          <p:nvPr/>
        </p:nvSpPr>
        <p:spPr>
          <a:xfrm>
            <a:off x="-1082445" y="857254"/>
            <a:ext cx="53308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b="1" dirty="0"/>
              <a:t>Fragestellung:</a:t>
            </a:r>
          </a:p>
        </p:txBody>
      </p:sp>
      <p:sp>
        <p:nvSpPr>
          <p:cNvPr id="7" name="Textfeld 3">
            <a:extLst>
              <a:ext uri="{FF2B5EF4-FFF2-40B4-BE49-F238E27FC236}">
                <a16:creationId xmlns:a16="http://schemas.microsoft.com/office/drawing/2014/main" id="{6BFD6A2A-4B6A-4C5B-AAC2-FCAFB29F89A9}"/>
              </a:ext>
            </a:extLst>
          </p:cNvPr>
          <p:cNvSpPr txBox="1"/>
          <p:nvPr/>
        </p:nvSpPr>
        <p:spPr>
          <a:xfrm>
            <a:off x="411857" y="2475264"/>
            <a:ext cx="23422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b="1" dirty="0"/>
              <a:t>Zeit pro Runde:</a:t>
            </a:r>
          </a:p>
        </p:txBody>
      </p:sp>
      <p:sp>
        <p:nvSpPr>
          <p:cNvPr id="8" name="Half Frame 7">
            <a:extLst>
              <a:ext uri="{FF2B5EF4-FFF2-40B4-BE49-F238E27FC236}">
                <a16:creationId xmlns:a16="http://schemas.microsoft.com/office/drawing/2014/main" id="{44F3B9D0-E3C3-4F7C-828B-6C83DFEA616B}"/>
              </a:ext>
            </a:extLst>
          </p:cNvPr>
          <p:cNvSpPr/>
          <p:nvPr/>
        </p:nvSpPr>
        <p:spPr>
          <a:xfrm rot="2750661">
            <a:off x="3698986" y="2514418"/>
            <a:ext cx="180000" cy="180000"/>
          </a:xfrm>
          <a:prstGeom prst="halfFrame">
            <a:avLst>
              <a:gd name="adj1" fmla="val 6970"/>
              <a:gd name="adj2" fmla="val 6252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9" name="Half Frame 8">
            <a:extLst>
              <a:ext uri="{FF2B5EF4-FFF2-40B4-BE49-F238E27FC236}">
                <a16:creationId xmlns:a16="http://schemas.microsoft.com/office/drawing/2014/main" id="{2487C264-D4AF-40CF-86A4-5D36AAF4AA5D}"/>
              </a:ext>
            </a:extLst>
          </p:cNvPr>
          <p:cNvSpPr/>
          <p:nvPr/>
        </p:nvSpPr>
        <p:spPr>
          <a:xfrm rot="2750661">
            <a:off x="2992971" y="2523747"/>
            <a:ext cx="180000" cy="180000"/>
          </a:xfrm>
          <a:prstGeom prst="halfFrame">
            <a:avLst>
              <a:gd name="adj1" fmla="val 6970"/>
              <a:gd name="adj2" fmla="val 6252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0" name="Half Frame 9">
            <a:extLst>
              <a:ext uri="{FF2B5EF4-FFF2-40B4-BE49-F238E27FC236}">
                <a16:creationId xmlns:a16="http://schemas.microsoft.com/office/drawing/2014/main" id="{C92998F3-FCA0-41D4-AF84-95552D58FD18}"/>
              </a:ext>
            </a:extLst>
          </p:cNvPr>
          <p:cNvSpPr/>
          <p:nvPr/>
        </p:nvSpPr>
        <p:spPr>
          <a:xfrm rot="13437204">
            <a:off x="3700844" y="3003248"/>
            <a:ext cx="180000" cy="174671"/>
          </a:xfrm>
          <a:prstGeom prst="halfFrame">
            <a:avLst>
              <a:gd name="adj1" fmla="val 6970"/>
              <a:gd name="adj2" fmla="val 6252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1" name="Half Frame 10">
            <a:extLst>
              <a:ext uri="{FF2B5EF4-FFF2-40B4-BE49-F238E27FC236}">
                <a16:creationId xmlns:a16="http://schemas.microsoft.com/office/drawing/2014/main" id="{C5618785-E474-4800-B5F0-94ECA4CF21B6}"/>
              </a:ext>
            </a:extLst>
          </p:cNvPr>
          <p:cNvSpPr/>
          <p:nvPr/>
        </p:nvSpPr>
        <p:spPr>
          <a:xfrm rot="13437204">
            <a:off x="2994829" y="3012577"/>
            <a:ext cx="180000" cy="174671"/>
          </a:xfrm>
          <a:prstGeom prst="halfFrame">
            <a:avLst>
              <a:gd name="adj1" fmla="val 6970"/>
              <a:gd name="adj2" fmla="val 6252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59AB414-9016-4752-831E-A73736BF494F}"/>
              </a:ext>
            </a:extLst>
          </p:cNvPr>
          <p:cNvSpPr txBox="1"/>
          <p:nvPr/>
        </p:nvSpPr>
        <p:spPr>
          <a:xfrm>
            <a:off x="2904565" y="2638247"/>
            <a:ext cx="21924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   :   00</a:t>
            </a:r>
            <a:endParaRPr lang="de-DE" sz="2400" dirty="0"/>
          </a:p>
        </p:txBody>
      </p:sp>
      <p:sp>
        <p:nvSpPr>
          <p:cNvPr id="13" name="Textfeld 3">
            <a:extLst>
              <a:ext uri="{FF2B5EF4-FFF2-40B4-BE49-F238E27FC236}">
                <a16:creationId xmlns:a16="http://schemas.microsoft.com/office/drawing/2014/main" id="{997A4B42-5D5D-4443-AE6C-58BF64FA6A91}"/>
              </a:ext>
            </a:extLst>
          </p:cNvPr>
          <p:cNvSpPr txBox="1"/>
          <p:nvPr/>
        </p:nvSpPr>
        <p:spPr>
          <a:xfrm>
            <a:off x="1955174" y="3758089"/>
            <a:ext cx="53308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b="1" dirty="0">
                <a:solidFill>
                  <a:srgbClr val="FF0000"/>
                </a:solidFill>
              </a:rPr>
              <a:t>Runde öffnen </a:t>
            </a:r>
            <a:r>
              <a:rPr lang="de-DE" sz="3200" b="1" dirty="0" err="1">
                <a:solidFill>
                  <a:srgbClr val="FF0000"/>
                </a:solidFill>
              </a:rPr>
              <a:t>butti</a:t>
            </a:r>
            <a:endParaRPr lang="de-DE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98986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13745756-FD1A-4CE0-AF4C-C5479652AEBD}"/>
              </a:ext>
            </a:extLst>
          </p:cNvPr>
          <p:cNvSpPr txBox="1"/>
          <p:nvPr/>
        </p:nvSpPr>
        <p:spPr>
          <a:xfrm>
            <a:off x="352359" y="363064"/>
            <a:ext cx="53308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b="1" dirty="0"/>
              <a:t>Schnelle Session erstellen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AE4C912-B2B2-4E7C-8C3D-3B28A6BCE65F}"/>
              </a:ext>
            </a:extLst>
          </p:cNvPr>
          <p:cNvSpPr/>
          <p:nvPr/>
        </p:nvSpPr>
        <p:spPr>
          <a:xfrm>
            <a:off x="2813641" y="947839"/>
            <a:ext cx="4259669" cy="11445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3">
            <a:extLst>
              <a:ext uri="{FF2B5EF4-FFF2-40B4-BE49-F238E27FC236}">
                <a16:creationId xmlns:a16="http://schemas.microsoft.com/office/drawing/2014/main" id="{6FC95000-58CC-4A43-AEE2-7AAB4C87E268}"/>
              </a:ext>
            </a:extLst>
          </p:cNvPr>
          <p:cNvSpPr txBox="1"/>
          <p:nvPr/>
        </p:nvSpPr>
        <p:spPr>
          <a:xfrm>
            <a:off x="-1082445" y="857254"/>
            <a:ext cx="53308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b="1" dirty="0"/>
              <a:t>Fragestellung:</a:t>
            </a:r>
          </a:p>
        </p:txBody>
      </p:sp>
      <p:sp>
        <p:nvSpPr>
          <p:cNvPr id="7" name="Textfeld 3">
            <a:extLst>
              <a:ext uri="{FF2B5EF4-FFF2-40B4-BE49-F238E27FC236}">
                <a16:creationId xmlns:a16="http://schemas.microsoft.com/office/drawing/2014/main" id="{6BFD6A2A-4B6A-4C5B-AAC2-FCAFB29F89A9}"/>
              </a:ext>
            </a:extLst>
          </p:cNvPr>
          <p:cNvSpPr txBox="1"/>
          <p:nvPr/>
        </p:nvSpPr>
        <p:spPr>
          <a:xfrm>
            <a:off x="411857" y="2475264"/>
            <a:ext cx="23422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b="1" dirty="0"/>
              <a:t>Zeit pro Runde:</a:t>
            </a:r>
          </a:p>
        </p:txBody>
      </p:sp>
      <p:sp>
        <p:nvSpPr>
          <p:cNvPr id="8" name="Half Frame 7">
            <a:extLst>
              <a:ext uri="{FF2B5EF4-FFF2-40B4-BE49-F238E27FC236}">
                <a16:creationId xmlns:a16="http://schemas.microsoft.com/office/drawing/2014/main" id="{44F3B9D0-E3C3-4F7C-828B-6C83DFEA616B}"/>
              </a:ext>
            </a:extLst>
          </p:cNvPr>
          <p:cNvSpPr/>
          <p:nvPr/>
        </p:nvSpPr>
        <p:spPr>
          <a:xfrm rot="2750661">
            <a:off x="3698986" y="2514418"/>
            <a:ext cx="180000" cy="180000"/>
          </a:xfrm>
          <a:prstGeom prst="halfFrame">
            <a:avLst>
              <a:gd name="adj1" fmla="val 6970"/>
              <a:gd name="adj2" fmla="val 6252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9" name="Half Frame 8">
            <a:extLst>
              <a:ext uri="{FF2B5EF4-FFF2-40B4-BE49-F238E27FC236}">
                <a16:creationId xmlns:a16="http://schemas.microsoft.com/office/drawing/2014/main" id="{2487C264-D4AF-40CF-86A4-5D36AAF4AA5D}"/>
              </a:ext>
            </a:extLst>
          </p:cNvPr>
          <p:cNvSpPr/>
          <p:nvPr/>
        </p:nvSpPr>
        <p:spPr>
          <a:xfrm rot="2750661">
            <a:off x="2992971" y="2523747"/>
            <a:ext cx="180000" cy="180000"/>
          </a:xfrm>
          <a:prstGeom prst="halfFrame">
            <a:avLst>
              <a:gd name="adj1" fmla="val 6970"/>
              <a:gd name="adj2" fmla="val 6252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0" name="Half Frame 9">
            <a:extLst>
              <a:ext uri="{FF2B5EF4-FFF2-40B4-BE49-F238E27FC236}">
                <a16:creationId xmlns:a16="http://schemas.microsoft.com/office/drawing/2014/main" id="{C92998F3-FCA0-41D4-AF84-95552D58FD18}"/>
              </a:ext>
            </a:extLst>
          </p:cNvPr>
          <p:cNvSpPr/>
          <p:nvPr/>
        </p:nvSpPr>
        <p:spPr>
          <a:xfrm rot="13437204">
            <a:off x="3700844" y="3003248"/>
            <a:ext cx="180000" cy="174671"/>
          </a:xfrm>
          <a:prstGeom prst="halfFrame">
            <a:avLst>
              <a:gd name="adj1" fmla="val 6970"/>
              <a:gd name="adj2" fmla="val 6252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1" name="Half Frame 10">
            <a:extLst>
              <a:ext uri="{FF2B5EF4-FFF2-40B4-BE49-F238E27FC236}">
                <a16:creationId xmlns:a16="http://schemas.microsoft.com/office/drawing/2014/main" id="{C5618785-E474-4800-B5F0-94ECA4CF21B6}"/>
              </a:ext>
            </a:extLst>
          </p:cNvPr>
          <p:cNvSpPr/>
          <p:nvPr/>
        </p:nvSpPr>
        <p:spPr>
          <a:xfrm rot="13437204">
            <a:off x="2994829" y="3012577"/>
            <a:ext cx="180000" cy="174671"/>
          </a:xfrm>
          <a:prstGeom prst="halfFrame">
            <a:avLst>
              <a:gd name="adj1" fmla="val 6970"/>
              <a:gd name="adj2" fmla="val 6252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59AB414-9016-4752-831E-A73736BF494F}"/>
              </a:ext>
            </a:extLst>
          </p:cNvPr>
          <p:cNvSpPr txBox="1"/>
          <p:nvPr/>
        </p:nvSpPr>
        <p:spPr>
          <a:xfrm>
            <a:off x="2904565" y="2638247"/>
            <a:ext cx="21924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   :   00</a:t>
            </a:r>
            <a:endParaRPr lang="de-DE" sz="2400" dirty="0"/>
          </a:p>
        </p:txBody>
      </p:sp>
      <p:sp>
        <p:nvSpPr>
          <p:cNvPr id="13" name="Textfeld 3">
            <a:extLst>
              <a:ext uri="{FF2B5EF4-FFF2-40B4-BE49-F238E27FC236}">
                <a16:creationId xmlns:a16="http://schemas.microsoft.com/office/drawing/2014/main" id="{98A2CF99-302A-47EE-B811-5BD8715F18FD}"/>
              </a:ext>
            </a:extLst>
          </p:cNvPr>
          <p:cNvSpPr txBox="1"/>
          <p:nvPr/>
        </p:nvSpPr>
        <p:spPr>
          <a:xfrm>
            <a:off x="263938" y="3582517"/>
            <a:ext cx="23422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b="1" dirty="0"/>
              <a:t>Teilnehmer:</a:t>
            </a:r>
          </a:p>
        </p:txBody>
      </p:sp>
      <p:sp>
        <p:nvSpPr>
          <p:cNvPr id="14" name="Textfeld 3">
            <a:extLst>
              <a:ext uri="{FF2B5EF4-FFF2-40B4-BE49-F238E27FC236}">
                <a16:creationId xmlns:a16="http://schemas.microsoft.com/office/drawing/2014/main" id="{FAF1FABF-FCFD-4632-8752-92FA188EC917}"/>
              </a:ext>
            </a:extLst>
          </p:cNvPr>
          <p:cNvSpPr txBox="1"/>
          <p:nvPr/>
        </p:nvSpPr>
        <p:spPr>
          <a:xfrm>
            <a:off x="700342" y="3893219"/>
            <a:ext cx="234228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 Julia</a:t>
            </a:r>
            <a:br>
              <a:rPr lang="en-US" sz="2000" dirty="0"/>
            </a:br>
            <a:r>
              <a:rPr lang="en-US" sz="2000" dirty="0"/>
              <a:t>2 Tim</a:t>
            </a:r>
            <a:br>
              <a:rPr lang="en-US" sz="2000" dirty="0"/>
            </a:br>
            <a:r>
              <a:rPr lang="en-US" sz="2000" dirty="0"/>
              <a:t>3 Fabian</a:t>
            </a:r>
          </a:p>
          <a:p>
            <a:r>
              <a:rPr lang="en-US" sz="2000" dirty="0"/>
              <a:t>4 Marc</a:t>
            </a:r>
          </a:p>
          <a:p>
            <a:r>
              <a:rPr lang="en-US" sz="2000" dirty="0"/>
              <a:t>5 Rafi</a:t>
            </a:r>
          </a:p>
          <a:p>
            <a:r>
              <a:rPr lang="en-US" sz="2000" dirty="0"/>
              <a:t>6 Simon</a:t>
            </a:r>
          </a:p>
        </p:txBody>
      </p:sp>
      <p:sp>
        <p:nvSpPr>
          <p:cNvPr id="15" name="Textfeld 3">
            <a:extLst>
              <a:ext uri="{FF2B5EF4-FFF2-40B4-BE49-F238E27FC236}">
                <a16:creationId xmlns:a16="http://schemas.microsoft.com/office/drawing/2014/main" id="{575A6E7A-F9DD-4D0F-BFDD-68FE33ECA761}"/>
              </a:ext>
            </a:extLst>
          </p:cNvPr>
          <p:cNvSpPr txBox="1"/>
          <p:nvPr/>
        </p:nvSpPr>
        <p:spPr>
          <a:xfrm>
            <a:off x="3077303" y="3599913"/>
            <a:ext cx="23422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b="1" dirty="0"/>
              <a:t>Status:</a:t>
            </a:r>
          </a:p>
        </p:txBody>
      </p:sp>
      <p:sp>
        <p:nvSpPr>
          <p:cNvPr id="16" name="Textfeld 3">
            <a:extLst>
              <a:ext uri="{FF2B5EF4-FFF2-40B4-BE49-F238E27FC236}">
                <a16:creationId xmlns:a16="http://schemas.microsoft.com/office/drawing/2014/main" id="{03CA9414-76ED-4C56-B61E-ADB718716078}"/>
              </a:ext>
            </a:extLst>
          </p:cNvPr>
          <p:cNvSpPr txBox="1"/>
          <p:nvPr/>
        </p:nvSpPr>
        <p:spPr>
          <a:xfrm>
            <a:off x="3753716" y="3893219"/>
            <a:ext cx="48322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Noch nicht gestartet, warten auf Teilnehmer</a:t>
            </a:r>
          </a:p>
        </p:txBody>
      </p:sp>
      <p:sp>
        <p:nvSpPr>
          <p:cNvPr id="17" name="Textfeld 3">
            <a:extLst>
              <a:ext uri="{FF2B5EF4-FFF2-40B4-BE49-F238E27FC236}">
                <a16:creationId xmlns:a16="http://schemas.microsoft.com/office/drawing/2014/main" id="{4AEE71A3-EDE0-45E1-8061-7C8E8B0A3674}"/>
              </a:ext>
            </a:extLst>
          </p:cNvPr>
          <p:cNvSpPr txBox="1"/>
          <p:nvPr/>
        </p:nvSpPr>
        <p:spPr>
          <a:xfrm>
            <a:off x="2777904" y="4596944"/>
            <a:ext cx="53308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b="1" dirty="0">
                <a:solidFill>
                  <a:srgbClr val="FF0000"/>
                </a:solidFill>
              </a:rPr>
              <a:t>Starten / pause </a:t>
            </a:r>
            <a:r>
              <a:rPr lang="de-DE" sz="3200" b="1" dirty="0" err="1">
                <a:solidFill>
                  <a:srgbClr val="FF0000"/>
                </a:solidFill>
              </a:rPr>
              <a:t>butti</a:t>
            </a:r>
            <a:endParaRPr lang="de-DE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74887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377</Words>
  <Application>Microsoft Office PowerPoint</Application>
  <PresentationFormat>Widescreen</PresentationFormat>
  <Paragraphs>91</Paragraphs>
  <Slides>18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</vt:lpstr>
      <vt:lpstr>Wireframes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Wireframes</dc:title>
  <dc:creator>Julia Hartwich</dc:creator>
  <cp:lastModifiedBy>No.1801</cp:lastModifiedBy>
  <cp:revision>6</cp:revision>
  <dcterms:created xsi:type="dcterms:W3CDTF">2019-11-19T10:10:47Z</dcterms:created>
  <dcterms:modified xsi:type="dcterms:W3CDTF">2019-11-19T15:33:04Z</dcterms:modified>
</cp:coreProperties>
</file>