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2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7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7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04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95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8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81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98B19-A877-4FE3-A032-7167B60D80F4}" type="datetimeFigureOut">
              <a:rPr lang="en-ID" smtClean="0"/>
              <a:t>31/05/2018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DFC9B0-1EA6-4126-A4A2-857210EB77A1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8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AE7-99E7-45E0-B107-66B224CD0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D" dirty="0"/>
              <a:t>Date &amp; Time</a:t>
            </a:r>
            <a:br>
              <a:rPr lang="en-ID" dirty="0"/>
            </a:br>
            <a:r>
              <a:rPr lang="en-ID" dirty="0"/>
              <a:t>stored procedure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14FFC-9258-4045-A056-EB57E34F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7828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D" sz="2800" dirty="0"/>
              <a:t>Nama </a:t>
            </a:r>
            <a:r>
              <a:rPr lang="en-ID" sz="2800" dirty="0" err="1"/>
              <a:t>Kelompok</a:t>
            </a:r>
            <a:r>
              <a:rPr lang="en-ID" sz="2800" dirty="0"/>
              <a:t> :</a:t>
            </a:r>
          </a:p>
          <a:p>
            <a:pPr lvl="1"/>
            <a:r>
              <a:rPr lang="en-ID" sz="2800" dirty="0"/>
              <a:t>Noni </a:t>
            </a:r>
            <a:r>
              <a:rPr lang="en-ID" sz="2800" dirty="0" err="1"/>
              <a:t>Nurmaliki</a:t>
            </a:r>
            <a:r>
              <a:rPr lang="en-ID" sz="2800" dirty="0"/>
              <a:t> 			(4210151001)</a:t>
            </a:r>
          </a:p>
          <a:p>
            <a:pPr lvl="1"/>
            <a:r>
              <a:rPr lang="en-ID" sz="2800" dirty="0"/>
              <a:t>Buchori Rafsanjani 		(4210151002)</a:t>
            </a:r>
          </a:p>
          <a:p>
            <a:pPr lvl="1"/>
            <a:r>
              <a:rPr lang="en-ID" sz="2800" dirty="0"/>
              <a:t>Muhammad </a:t>
            </a:r>
            <a:r>
              <a:rPr lang="en-ID" sz="2800" dirty="0" err="1"/>
              <a:t>Khoirur</a:t>
            </a:r>
            <a:r>
              <a:rPr lang="en-ID" sz="2800" dirty="0"/>
              <a:t> Rizal 	(4210151016)</a:t>
            </a:r>
          </a:p>
        </p:txBody>
      </p:sp>
    </p:spTree>
    <p:extLst>
      <p:ext uri="{BB962C8B-B14F-4D97-AF65-F5344CB8AC3E}">
        <p14:creationId xmlns:p14="http://schemas.microsoft.com/office/powerpoint/2010/main" val="56434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FB380-73BA-4008-984B-33F6B1CE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8802-3B66-49AC-8321-C9E4C48E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INOUT</a:t>
            </a:r>
          </a:p>
          <a:p>
            <a:pPr marL="0" indent="0">
              <a:buNone/>
            </a:pPr>
            <a:r>
              <a:rPr lang="en-ID" dirty="0"/>
              <a:t>Procedure p4 </a:t>
            </a:r>
            <a:r>
              <a:rPr lang="en-ID" dirty="0" err="1"/>
              <a:t>menginisialisasi</a:t>
            </a:r>
            <a:r>
              <a:rPr lang="en-ID" dirty="0"/>
              <a:t> variable a </a:t>
            </a:r>
            <a:r>
              <a:rPr lang="en-ID" dirty="0" err="1"/>
              <a:t>dan</a:t>
            </a:r>
            <a:r>
              <a:rPr lang="en-ID" dirty="0"/>
              <a:t> b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procedure </a:t>
            </a:r>
            <a:r>
              <a:rPr lang="en-ID" dirty="0" err="1"/>
              <a:t>dipanggil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 variable a </a:t>
            </a:r>
            <a:r>
              <a:rPr lang="en-ID" dirty="0" err="1"/>
              <a:t>dan</a:t>
            </a:r>
            <a:r>
              <a:rPr lang="en-ID" dirty="0"/>
              <a:t> variable b.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DE759-0F4A-4DD9-A407-8DBA1CA5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904" y="3429000"/>
            <a:ext cx="72199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451-35CD-433B-B647-3BA7A029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Date &amp;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936-43FF-4566-98D8-C84FF775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data yang </a:t>
            </a:r>
            <a:r>
              <a:rPr lang="en-ID" dirty="0" err="1"/>
              <a:t>berkaitan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  <a:p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b="1" dirty="0"/>
              <a:t>date</a:t>
            </a:r>
            <a:r>
              <a:rPr lang="en-ID" dirty="0"/>
              <a:t>,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 </a:t>
            </a:r>
          </a:p>
          <a:p>
            <a:pPr marL="0" indent="0">
              <a:buNone/>
            </a:pPr>
            <a:r>
              <a:rPr lang="en-ID" b="1" dirty="0"/>
              <a:t>	DATE, </a:t>
            </a:r>
          </a:p>
          <a:p>
            <a:pPr marL="0" indent="0">
              <a:buNone/>
            </a:pPr>
            <a:r>
              <a:rPr lang="en-ID" b="1" dirty="0"/>
              <a:t>	TIME, </a:t>
            </a:r>
          </a:p>
          <a:p>
            <a:pPr marL="0" indent="0">
              <a:buNone/>
            </a:pPr>
            <a:r>
              <a:rPr lang="en-ID" b="1" dirty="0"/>
              <a:t>	DATETIME, </a:t>
            </a:r>
          </a:p>
          <a:p>
            <a:pPr marL="0" indent="0">
              <a:buNone/>
            </a:pPr>
            <a:r>
              <a:rPr lang="en-ID" b="1" dirty="0"/>
              <a:t>	TIMESTAMP,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</a:p>
          <a:p>
            <a:pPr marL="0" indent="0">
              <a:buNone/>
            </a:pPr>
            <a:r>
              <a:rPr lang="en-ID" b="1" dirty="0"/>
              <a:t>	YEAR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1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E0A-22F9-4507-BCC8-6A94362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ID" dirty="0" err="1"/>
              <a:t>Tipe</a:t>
            </a:r>
            <a:r>
              <a:rPr lang="en-ID" dirty="0"/>
              <a:t> data yang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date &amp;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53D22-8903-4598-B502-9553E8642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648" y="2016125"/>
            <a:ext cx="803502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7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95D3-15D4-4706-A1E6-1C6255E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date &amp; time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instagram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D2A-3909-4CE4-ABA5-5D6FF224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600" b="1" dirty="0" err="1"/>
              <a:t>Menampilkan</a:t>
            </a:r>
            <a:r>
              <a:rPr lang="en-ID" sz="1600" b="1" dirty="0"/>
              <a:t> </a:t>
            </a:r>
            <a:r>
              <a:rPr lang="en-ID" sz="1600" b="1" dirty="0" err="1"/>
              <a:t>selisih</a:t>
            </a:r>
            <a:r>
              <a:rPr lang="en-ID" sz="1600" b="1" dirty="0"/>
              <a:t> </a:t>
            </a:r>
            <a:r>
              <a:rPr lang="en-ID" sz="1600" b="1" dirty="0" err="1"/>
              <a:t>tanggal</a:t>
            </a:r>
            <a:r>
              <a:rPr lang="en-ID" sz="1600" b="1" dirty="0"/>
              <a:t> </a:t>
            </a:r>
            <a:r>
              <a:rPr lang="en-ID" sz="1600" b="1" dirty="0" err="1"/>
              <a:t>saat</a:t>
            </a:r>
            <a:r>
              <a:rPr lang="en-ID" sz="1600" b="1" dirty="0"/>
              <a:t> upload story </a:t>
            </a:r>
            <a:r>
              <a:rPr lang="en-ID" sz="1600" b="1" dirty="0" err="1"/>
              <a:t>dengan</a:t>
            </a:r>
            <a:r>
              <a:rPr lang="en-ID" sz="1600" b="1" dirty="0"/>
              <a:t> </a:t>
            </a:r>
            <a:r>
              <a:rPr lang="en-ID" sz="1600" b="1" dirty="0" err="1"/>
              <a:t>tanggal</a:t>
            </a:r>
            <a:r>
              <a:rPr lang="en-ID" sz="1600" b="1" dirty="0"/>
              <a:t> </a:t>
            </a:r>
            <a:r>
              <a:rPr lang="en-ID" sz="1600" b="1" dirty="0" err="1"/>
              <a:t>saat</a:t>
            </a:r>
            <a:r>
              <a:rPr lang="en-ID" sz="1600" b="1" dirty="0"/>
              <a:t> </a:t>
            </a:r>
            <a:r>
              <a:rPr lang="en-ID" sz="1600" b="1" dirty="0" err="1"/>
              <a:t>ini</a:t>
            </a:r>
            <a:r>
              <a:rPr lang="en-ID" sz="1600" b="1" dirty="0"/>
              <a:t> (DATEDIFF)</a:t>
            </a:r>
          </a:p>
          <a:p>
            <a:pPr marL="0" indent="0">
              <a:buNone/>
            </a:pP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5C4D2-BFCE-4C81-A073-932062866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587" y="4135676"/>
            <a:ext cx="5567336" cy="2362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8A437E-8A2F-46CB-ACAE-880C28D51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84" y="2444757"/>
            <a:ext cx="7980485" cy="141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244944-EA27-434E-B79D-7EB24C30EE0F}"/>
              </a:ext>
            </a:extLst>
          </p:cNvPr>
          <p:cNvSpPr txBox="1"/>
          <p:nvPr/>
        </p:nvSpPr>
        <p:spPr>
          <a:xfrm>
            <a:off x="1057024" y="2965773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storyarchive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4E41F-4E39-41B5-9E18-A9FC1105CBF4}"/>
              </a:ext>
            </a:extLst>
          </p:cNvPr>
          <p:cNvSpPr txBox="1"/>
          <p:nvPr/>
        </p:nvSpPr>
        <p:spPr>
          <a:xfrm>
            <a:off x="1057024" y="5249039"/>
            <a:ext cx="5276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merupakan</a:t>
            </a:r>
            <a:endParaRPr lang="en-ID" dirty="0"/>
          </a:p>
          <a:p>
            <a:r>
              <a:rPr lang="en-ID" dirty="0"/>
              <a:t>Hasil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upload story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607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95D3-15D4-4706-A1E6-1C6255E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date &amp; time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instagram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D2A-3909-4CE4-ABA5-5D6FF224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600" b="1" dirty="0" err="1"/>
              <a:t>Menampilkan</a:t>
            </a:r>
            <a:r>
              <a:rPr lang="en-ID" sz="1600" b="1" dirty="0"/>
              <a:t> </a:t>
            </a:r>
            <a:r>
              <a:rPr lang="en-ID" sz="1600" b="1" dirty="0" err="1"/>
              <a:t>selisih</a:t>
            </a:r>
            <a:r>
              <a:rPr lang="en-ID" sz="1600" b="1" dirty="0"/>
              <a:t> </a:t>
            </a:r>
            <a:r>
              <a:rPr lang="en-ID" sz="1600" b="1" dirty="0" err="1"/>
              <a:t>waktu</a:t>
            </a:r>
            <a:r>
              <a:rPr lang="en-ID" sz="1600" b="1" dirty="0"/>
              <a:t> (jam) </a:t>
            </a:r>
            <a:r>
              <a:rPr lang="en-ID" sz="1600" b="1" dirty="0" err="1"/>
              <a:t>saat</a:t>
            </a:r>
            <a:r>
              <a:rPr lang="en-ID" sz="1600" b="1" dirty="0"/>
              <a:t> upload story </a:t>
            </a:r>
            <a:r>
              <a:rPr lang="en-ID" sz="1600" b="1" dirty="0" err="1"/>
              <a:t>dengan</a:t>
            </a:r>
            <a:r>
              <a:rPr lang="en-ID" sz="1600" b="1" dirty="0"/>
              <a:t> jam </a:t>
            </a:r>
            <a:r>
              <a:rPr lang="en-ID" sz="1600" b="1" dirty="0" err="1"/>
              <a:t>saat</a:t>
            </a:r>
            <a:r>
              <a:rPr lang="en-ID" sz="1600" b="1" dirty="0"/>
              <a:t> </a:t>
            </a:r>
            <a:r>
              <a:rPr lang="en-ID" sz="1600" b="1" dirty="0" err="1"/>
              <a:t>ini</a:t>
            </a:r>
            <a:r>
              <a:rPr lang="en-ID" sz="1600" b="1" dirty="0"/>
              <a:t> (TIMEDIFF)</a:t>
            </a:r>
          </a:p>
          <a:p>
            <a:pPr marL="0" indent="0">
              <a:buNone/>
            </a:pPr>
            <a:endParaRPr lang="en-ID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A437E-8A2F-46CB-ACAE-880C28D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15" y="2398263"/>
            <a:ext cx="7980485" cy="1411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146C8D-E586-4737-818A-37BAC85BB53D}"/>
              </a:ext>
            </a:extLst>
          </p:cNvPr>
          <p:cNvSpPr txBox="1"/>
          <p:nvPr/>
        </p:nvSpPr>
        <p:spPr>
          <a:xfrm>
            <a:off x="1390033" y="2919279"/>
            <a:ext cx="230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storyarchive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4F916-81B3-498F-A7B9-11633BFF7356}"/>
              </a:ext>
            </a:extLst>
          </p:cNvPr>
          <p:cNvSpPr txBox="1"/>
          <p:nvPr/>
        </p:nvSpPr>
        <p:spPr>
          <a:xfrm>
            <a:off x="1260590" y="5258991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/>
              <a:t>Pada</a:t>
            </a:r>
            <a:r>
              <a:rPr lang="en-ID" dirty="0"/>
              <a:t> table </a:t>
            </a:r>
            <a:r>
              <a:rPr lang="en-ID" dirty="0" err="1"/>
              <a:t>PerbedaanJam</a:t>
            </a:r>
            <a:r>
              <a:rPr lang="en-ID" dirty="0"/>
              <a:t> </a:t>
            </a:r>
            <a:r>
              <a:rPr lang="en-ID" dirty="0" err="1"/>
              <a:t>merupakan</a:t>
            </a:r>
            <a:endParaRPr lang="en-ID" dirty="0"/>
          </a:p>
          <a:p>
            <a:r>
              <a:rPr lang="en-ID" dirty="0"/>
              <a:t>Hasil </a:t>
            </a:r>
            <a:r>
              <a:rPr lang="en-ID" dirty="0" err="1"/>
              <a:t>selisih</a:t>
            </a:r>
            <a:r>
              <a:rPr lang="en-ID" dirty="0"/>
              <a:t> jam upload story </a:t>
            </a:r>
            <a:r>
              <a:rPr lang="en-ID" dirty="0" err="1"/>
              <a:t>dengan</a:t>
            </a:r>
            <a:r>
              <a:rPr lang="en-ID" dirty="0"/>
              <a:t> jam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8400A1-E407-49C6-8C3D-056D31817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0384"/>
            <a:ext cx="5889381" cy="26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95D3-15D4-4706-A1E6-1C6255E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2400" dirty="0" err="1"/>
              <a:t>Contoh</a:t>
            </a:r>
            <a:r>
              <a:rPr lang="en-ID" sz="2400" dirty="0"/>
              <a:t> </a:t>
            </a:r>
            <a:r>
              <a:rPr lang="en-ID" sz="2400" dirty="0" err="1"/>
              <a:t>penggunaan</a:t>
            </a:r>
            <a:r>
              <a:rPr lang="en-ID" sz="2400" dirty="0"/>
              <a:t> date &amp; time </a:t>
            </a:r>
            <a:r>
              <a:rPr lang="en-ID" sz="2400" dirty="0" err="1"/>
              <a:t>pada</a:t>
            </a:r>
            <a:r>
              <a:rPr lang="en-ID" sz="2400" dirty="0"/>
              <a:t> </a:t>
            </a:r>
            <a:r>
              <a:rPr lang="en-ID" sz="2400" dirty="0" err="1"/>
              <a:t>instagram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ED2A-3909-4CE4-ABA5-5D6FF224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1600" b="1" dirty="0" err="1"/>
              <a:t>Mengubah</a:t>
            </a:r>
            <a:r>
              <a:rPr lang="en-ID" sz="1600" b="1" dirty="0"/>
              <a:t> format </a:t>
            </a:r>
            <a:r>
              <a:rPr lang="en-ID" sz="1600" b="1" dirty="0" err="1"/>
              <a:t>tanggal</a:t>
            </a:r>
            <a:r>
              <a:rPr lang="en-ID" sz="1600" b="1" dirty="0"/>
              <a:t> </a:t>
            </a:r>
            <a:r>
              <a:rPr lang="en-ID" sz="1600" b="1" dirty="0" err="1"/>
              <a:t>hari</a:t>
            </a:r>
            <a:r>
              <a:rPr lang="en-ID" sz="1600" b="1" dirty="0"/>
              <a:t> </a:t>
            </a:r>
            <a:r>
              <a:rPr lang="en-ID" sz="1600" b="1" dirty="0" err="1"/>
              <a:t>ini</a:t>
            </a:r>
            <a:r>
              <a:rPr lang="en-ID" sz="1600" b="1" dirty="0"/>
              <a:t> </a:t>
            </a:r>
            <a:r>
              <a:rPr lang="en-ID" sz="1600" b="1" dirty="0" err="1"/>
              <a:t>menjadi</a:t>
            </a:r>
            <a:r>
              <a:rPr lang="en-ID" sz="1600" b="1" dirty="0"/>
              <a:t> format </a:t>
            </a:r>
            <a:r>
              <a:rPr lang="en-ID" sz="1600" b="1" dirty="0" err="1"/>
              <a:t>tertentu</a:t>
            </a:r>
            <a:r>
              <a:rPr lang="en-ID" sz="1600" b="1" dirty="0"/>
              <a:t> yang </a:t>
            </a:r>
            <a:r>
              <a:rPr lang="en-ID" sz="1600" b="1" dirty="0" err="1"/>
              <a:t>diinginkan</a:t>
            </a:r>
            <a:endParaRPr lang="en-ID" sz="1600" b="1" dirty="0"/>
          </a:p>
          <a:p>
            <a:pPr marL="0" indent="0">
              <a:buNone/>
            </a:pPr>
            <a:endParaRPr lang="en-ID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4787C-5639-4CAA-8F88-500A1FAD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9" y="2673507"/>
            <a:ext cx="6939922" cy="25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EBA2-A6C1-4E0A-ACCC-314BF422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Stored </a:t>
            </a:r>
            <a:r>
              <a:rPr lang="en-ID" dirty="0" err="1"/>
              <a:t>prosedure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3FDC-93B8-4DB1-92D0-F8483D809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/>
              <a:t>Stored procedure juga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meringkas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SQL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function.</a:t>
            </a:r>
          </a:p>
          <a:p>
            <a:r>
              <a:rPr lang="en-ID" dirty="0"/>
              <a:t>Parameter </a:t>
            </a:r>
            <a:r>
              <a:rPr lang="en-ID" dirty="0" err="1"/>
              <a:t>dari</a:t>
            </a:r>
            <a:r>
              <a:rPr lang="en-ID" dirty="0"/>
              <a:t> Stored Procedure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IN : </a:t>
            </a:r>
            <a:r>
              <a:rPr lang="en-ID" dirty="0" err="1"/>
              <a:t>Variabel</a:t>
            </a:r>
            <a:r>
              <a:rPr lang="en-ID" dirty="0"/>
              <a:t> parameter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input </a:t>
            </a:r>
            <a:r>
              <a:rPr lang="en-ID" dirty="0" err="1"/>
              <a:t>saja</a:t>
            </a:r>
            <a:r>
              <a:rPr lang="en-ID" dirty="0"/>
              <a:t>. IN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default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parameter.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OUT : </a:t>
            </a:r>
            <a:r>
              <a:rPr lang="en-ID" dirty="0" err="1"/>
              <a:t>Variabel</a:t>
            </a:r>
            <a:r>
              <a:rPr lang="en-ID" dirty="0"/>
              <a:t> parameter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output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INOUT : </a:t>
            </a:r>
            <a:r>
              <a:rPr lang="en-ID" dirty="0" err="1"/>
              <a:t>Variabel</a:t>
            </a:r>
            <a:r>
              <a:rPr lang="en-ID" dirty="0"/>
              <a:t> parameter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menerima</a:t>
            </a:r>
            <a:r>
              <a:rPr lang="en-ID" dirty="0"/>
              <a:t> input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output.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37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FEF3-15FE-4EE6-9D07-BEA242EA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FA80-B55F-4BDC-AB58-71B5A9AD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suppliers ID </a:t>
            </a:r>
            <a:r>
              <a:rPr lang="en-ID" dirty="0" err="1"/>
              <a:t>dar</a:t>
            </a:r>
            <a:r>
              <a:rPr lang="en-ID" dirty="0"/>
              <a:t> </a:t>
            </a:r>
            <a:r>
              <a:rPr lang="en-ID" dirty="0" err="1"/>
              <a:t>negara</a:t>
            </a:r>
            <a:r>
              <a:rPr lang="en-ID" dirty="0"/>
              <a:t> "UK"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8D399-979A-4F1E-9DE8-77DE0041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02" y="3053153"/>
            <a:ext cx="3730869" cy="307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2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BCCF-B02D-41F4-93D9-0D354F20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8E885-A8D0-481A-A62E-B5634CB1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OUT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employee </a:t>
            </a:r>
            <a:r>
              <a:rPr lang="en-ID" dirty="0" err="1"/>
              <a:t>dengan</a:t>
            </a:r>
            <a:r>
              <a:rPr lang="en-ID" dirty="0"/>
              <a:t> employee ID </a:t>
            </a:r>
            <a:r>
              <a:rPr lang="en-ID" dirty="0" err="1"/>
              <a:t>milik</a:t>
            </a:r>
            <a:r>
              <a:rPr lang="en-ID" dirty="0"/>
              <a:t> "Anne"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96D41-CEFD-4C1A-9C82-EC6348B8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034" y="3125576"/>
            <a:ext cx="47625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35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</TotalTime>
  <Words>263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Date &amp; Time stored procedure</vt:lpstr>
      <vt:lpstr>Date &amp; time</vt:lpstr>
      <vt:lpstr>Tipe data yang terdapat pada date &amp; time</vt:lpstr>
      <vt:lpstr>Contoh penggunaan date &amp; time pada instagram</vt:lpstr>
      <vt:lpstr>Contoh penggunaan date &amp; time pada instagram</vt:lpstr>
      <vt:lpstr>Contoh penggunaan date &amp; time pada instagram</vt:lpstr>
      <vt:lpstr>Stored prosedure</vt:lpstr>
      <vt:lpstr>Contoh stored procedure</vt:lpstr>
      <vt:lpstr>Contoh stored procedure</vt:lpstr>
      <vt:lpstr>Contoh stored procedure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 SQL</dc:title>
  <dc:creator>Buchori Rafsanjani</dc:creator>
  <cp:lastModifiedBy>Buchori Rafsanjani</cp:lastModifiedBy>
  <cp:revision>25</cp:revision>
  <dcterms:created xsi:type="dcterms:W3CDTF">2018-05-17T07:09:32Z</dcterms:created>
  <dcterms:modified xsi:type="dcterms:W3CDTF">2018-05-31T12:27:48Z</dcterms:modified>
</cp:coreProperties>
</file>