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17/05/2018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04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17/05/2018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2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17/05/2018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7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17/05/2018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7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17/05/2018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1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17/05/2018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7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17/05/2018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7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17/05/2018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4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17/05/2018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595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17/05/2018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8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598B19-A877-4FE3-A032-7167B60D80F4}" type="datetimeFigureOut">
              <a:rPr lang="en-ID" smtClean="0"/>
              <a:t>17/05/2018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8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8B19-A877-4FE3-A032-7167B60D80F4}" type="datetimeFigureOut">
              <a:rPr lang="en-ID" smtClean="0"/>
              <a:t>17/05/2018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87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DAE7-99E7-45E0-B107-66B224CD0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D" dirty="0"/>
              <a:t>JOIN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14FFC-9258-4045-A056-EB57E34FF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07828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D" sz="2800" dirty="0"/>
              <a:t>Nama </a:t>
            </a:r>
            <a:r>
              <a:rPr lang="en-ID" sz="2800" dirty="0" err="1"/>
              <a:t>Kelompok</a:t>
            </a:r>
            <a:r>
              <a:rPr lang="en-ID" sz="2800" dirty="0"/>
              <a:t> :</a:t>
            </a:r>
          </a:p>
          <a:p>
            <a:pPr lvl="1"/>
            <a:r>
              <a:rPr lang="en-ID" sz="2800" dirty="0"/>
              <a:t>Noni </a:t>
            </a:r>
            <a:r>
              <a:rPr lang="en-ID" sz="2800" dirty="0" err="1"/>
              <a:t>Nurmaliki</a:t>
            </a:r>
            <a:r>
              <a:rPr lang="en-ID" sz="2800" dirty="0"/>
              <a:t> 			(4210151001)</a:t>
            </a:r>
          </a:p>
          <a:p>
            <a:pPr lvl="1"/>
            <a:r>
              <a:rPr lang="en-ID" sz="2800" dirty="0"/>
              <a:t>Buchori Rafsanjani 		(4210151002)</a:t>
            </a:r>
          </a:p>
          <a:p>
            <a:pPr lvl="1"/>
            <a:r>
              <a:rPr lang="en-ID" sz="2800" dirty="0"/>
              <a:t>Muhammad </a:t>
            </a:r>
            <a:r>
              <a:rPr lang="en-ID" sz="2800" dirty="0" err="1"/>
              <a:t>Khoirur</a:t>
            </a:r>
            <a:r>
              <a:rPr lang="en-ID" sz="2800" dirty="0"/>
              <a:t> Rizal 	(4210151016)</a:t>
            </a:r>
          </a:p>
        </p:txBody>
      </p:sp>
    </p:spTree>
    <p:extLst>
      <p:ext uri="{BB962C8B-B14F-4D97-AF65-F5344CB8AC3E}">
        <p14:creationId xmlns:p14="http://schemas.microsoft.com/office/powerpoint/2010/main" val="56434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5451-35CD-433B-B647-3BA7A029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join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mysql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936-43FF-4566-98D8-C84FF775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Join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menghubungkan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table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terbentuk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set data yang </a:t>
            </a:r>
            <a:r>
              <a:rPr lang="en-ID" dirty="0" err="1"/>
              <a:t>baru</a:t>
            </a:r>
            <a:endParaRPr lang="en-ID" dirty="0"/>
          </a:p>
          <a:p>
            <a:r>
              <a:rPr lang="en-ID" dirty="0"/>
              <a:t>Join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4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:</a:t>
            </a:r>
          </a:p>
          <a:p>
            <a:pPr marL="0" indent="0">
              <a:buNone/>
            </a:pPr>
            <a:r>
              <a:rPr lang="en-ID" dirty="0"/>
              <a:t> 	- Left Join</a:t>
            </a:r>
          </a:p>
          <a:p>
            <a:pPr marL="0" indent="0">
              <a:buNone/>
            </a:pPr>
            <a:r>
              <a:rPr lang="en-ID" dirty="0"/>
              <a:t> 	- Right Join</a:t>
            </a:r>
          </a:p>
          <a:p>
            <a:pPr marL="0" indent="0">
              <a:buNone/>
            </a:pPr>
            <a:r>
              <a:rPr lang="en-ID" dirty="0"/>
              <a:t> 	- Inner Join</a:t>
            </a:r>
          </a:p>
          <a:p>
            <a:pPr marL="0" indent="0">
              <a:buNone/>
            </a:pPr>
            <a:r>
              <a:rPr lang="en-ID" dirty="0"/>
              <a:t> 	- Self Join</a:t>
            </a:r>
          </a:p>
        </p:txBody>
      </p:sp>
    </p:spTree>
    <p:extLst>
      <p:ext uri="{BB962C8B-B14F-4D97-AF65-F5344CB8AC3E}">
        <p14:creationId xmlns:p14="http://schemas.microsoft.com/office/powerpoint/2010/main" val="16051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CE0A-22F9-4507-BCC8-6A943624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ID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74E2-CDB9-41DC-ABCA-8F9F1031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Perintah</a:t>
            </a:r>
            <a:r>
              <a:rPr lang="en-ID" dirty="0"/>
              <a:t> join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data </a:t>
            </a:r>
            <a:r>
              <a:rPr lang="en-ID" dirty="0" err="1"/>
              <a:t>sebelah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table yang di </a:t>
            </a:r>
            <a:r>
              <a:rPr lang="en-ID" dirty="0" err="1"/>
              <a:t>joinkan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sebelah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yang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join.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kecocokan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di set NULL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D75DD-A136-4876-96EF-2BFBD7A0D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9" y="3180994"/>
            <a:ext cx="3763108" cy="1823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1F09C-FAC2-4877-BE82-EBDAE5F8B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07" y="3303036"/>
            <a:ext cx="4519246" cy="1579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2F3434-1493-445B-84EC-7AD049808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07" y="4980405"/>
            <a:ext cx="7273070" cy="10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7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95D3-15D4-4706-A1E6-1C6255E3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ED2A-3909-4CE4-ABA5-5D6FF224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data yang </a:t>
            </a:r>
            <a:r>
              <a:rPr lang="en-ID" dirty="0" err="1"/>
              <a:t>ada</a:t>
            </a:r>
            <a:r>
              <a:rPr lang="en-ID" dirty="0"/>
              <a:t> di table </a:t>
            </a:r>
            <a:r>
              <a:rPr lang="en-ID" dirty="0" err="1"/>
              <a:t>sebelah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kecocokan</a:t>
            </a:r>
            <a:r>
              <a:rPr lang="en-ID" dirty="0"/>
              <a:t> key </a:t>
            </a:r>
            <a:r>
              <a:rPr lang="en-ID" dirty="0" err="1"/>
              <a:t>pada</a:t>
            </a:r>
            <a:r>
              <a:rPr lang="en-ID" dirty="0"/>
              <a:t> table </a:t>
            </a:r>
            <a:r>
              <a:rPr lang="en-ID" dirty="0" err="1"/>
              <a:t>sebelah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.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kecocokan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di set NULL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table </a:t>
            </a:r>
            <a:r>
              <a:rPr lang="en-ID" dirty="0" err="1"/>
              <a:t>sebelah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9968D-5D05-4A95-AE4F-F4AFA1AD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87" y="3170873"/>
            <a:ext cx="2882417" cy="2054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B65BD-82A4-4F7C-8D69-DC13E296B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197" y="3165988"/>
            <a:ext cx="6684796" cy="2120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AC86B8-C1E8-4907-BB93-A9E49F029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493" y="4042219"/>
            <a:ext cx="4508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7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D0F1-5683-4720-8AA1-9101760A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F426-DF82-473A-9B8E-9F38E73D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 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yang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lain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kecocokan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873E9-04AE-4A03-B746-AB0888D8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94096"/>
            <a:ext cx="2895600" cy="1476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3F847-9B12-4AD9-9D6E-146360B76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432056"/>
            <a:ext cx="6686550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02146-A22D-4981-BD29-BDD361BDF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2594096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7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DD72-DF1E-476D-B625-DDD30846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Self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0EA6-C27C-44AB-B02E-2FF1107F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Inner Join yang </a:t>
            </a:r>
            <a:r>
              <a:rPr lang="en-ID" dirty="0" err="1"/>
              <a:t>bergabung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table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793A9-1A68-4407-A8E1-F0C9EA70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545604"/>
            <a:ext cx="4352925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C6AA7-4429-4172-901A-0ABA2E15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4041082"/>
            <a:ext cx="70961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563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96</TotalTime>
  <Words>126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JOIN SQL</vt:lpstr>
      <vt:lpstr>Pengertian join pada mysql</vt:lpstr>
      <vt:lpstr>Left join</vt:lpstr>
      <vt:lpstr>Right join</vt:lpstr>
      <vt:lpstr>Inner join</vt:lpstr>
      <vt:lpstr>Self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SQL</dc:title>
  <dc:creator>Buchori Rafsanjani</dc:creator>
  <cp:lastModifiedBy>Buchori Rafsanjani</cp:lastModifiedBy>
  <cp:revision>10</cp:revision>
  <dcterms:created xsi:type="dcterms:W3CDTF">2018-05-17T07:09:32Z</dcterms:created>
  <dcterms:modified xsi:type="dcterms:W3CDTF">2018-05-17T08:46:03Z</dcterms:modified>
</cp:coreProperties>
</file>