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678A0-3C18-4E2E-8DB4-14DF6949E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993725-06A9-4B28-BF49-B6C57830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25C94-343F-42F2-A894-464A228D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BDC59-AF47-4FA2-8352-2DF012E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4D359-38A8-4E5B-B11B-529E9F2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14A7-B639-442E-965A-DA1B48B6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BB223F-95C8-422D-A76D-FFE67A4E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94ABC-DC45-49A0-8E25-7BC1EC7D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71F17-68D2-41C9-A8EF-01193F17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7778F-1192-4702-A900-8B75D7F0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95D173-5342-44AC-9F25-AC502766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84FB7-A02E-4F09-84D4-B43D6900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8BF9F-AEB7-4C2F-BB93-818A2213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F74E7-FD06-4F82-B39B-4DC516ED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F32F0-47C4-4147-AABF-0E88D1C0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26077-3469-4A6B-AA62-C24030EB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177EA-6608-4402-84D0-5EDA781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5E55C-5673-43BE-BEF1-974E506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F4C71-C4CB-4733-BFF2-C6DD2C22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488FD-1BB6-4F52-B659-657CDB5D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E276B-C07A-4AF1-A22F-3882DA88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B329A-BC03-4C4D-A710-9B8A3AF0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59E0B-933E-44FA-8D0B-35C0EC65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4D834-3FD5-45CC-BC0C-7B2FA3E6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490C-4922-410F-8DE7-8DA96220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F73F3-901E-49D0-B441-0C46E7B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0169E-8F90-4462-9115-20B30B94A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90E4B-98D0-4535-A52A-EF71E557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D856E-F7C2-494B-B1F0-39589F0D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1681A-DA69-4DBB-B8A6-A4F2FAA8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871950-1024-4BB1-B2ED-DC742C4C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DE5CD-C399-4F20-88DA-C97267D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D9E2C-09C8-4904-8FE0-16785F17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71E30-BBCD-4FBC-AAE9-1C94B40D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A36854-3911-4F55-BF7E-B818A391E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9E3F4-9EC0-4F83-9C45-5C8D242A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2861C1-477B-4EEE-8DEE-F4FC226C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3C4AF2-E5F0-4B22-94C8-6987F4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A7DD51-7FA2-4CF0-84F6-8F4898C8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C58D4-F8DD-40C4-BB9C-085D216F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3EC13-0722-42B0-86B3-D96EE15B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BA13F-11A2-44F9-A51F-847CBEF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EABCDB-79BD-46C7-91B8-60F560F2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2D5A4-9280-454F-A941-7048B647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F916A1-CA9E-4A2E-96E9-3F78F19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FDFDB-7573-42A1-B4F8-2780B6CA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705AA-D340-4B50-BAFD-19F85963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DC5FD-23FC-4317-A01C-647464FB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3BCF6F-1A9B-46A0-9F8F-AC66BE7A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58B31-A5B1-4DB1-BBEA-97F0F07F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5D2D1-4E81-4C52-BDF3-E3704B3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59ADA-D6A3-45E7-B06F-AF4B67C1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8425-1235-474D-AFCA-55C68A6F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293202-7C57-4027-B693-10D1620F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F82D3A-EB4B-47E6-A131-74E76024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70B6C-D9AF-441A-93B8-566728A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21A71-701A-40F3-92F0-A2A62DA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04CD5-86D2-4CB9-BAC1-816549A0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512C-B33E-45E1-A998-7CB1F614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28370-F298-4078-A2FE-498B26DE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6A8AD-CDBC-4A15-A617-496681B19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54F7-F211-47E7-9F77-D4F56E34BE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70996-9E1A-403D-8858-244C80F3F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B8C5E-EAD2-481F-9B89-ABE8B8AA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5C02-AEDF-4824-95EA-99BFCB52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050" y="176160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Task Schedule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CA3EA-1A9F-454E-BBA2-6CEF01289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037" y="5037879"/>
            <a:ext cx="4445356" cy="1462230"/>
          </a:xfrm>
        </p:spPr>
        <p:txBody>
          <a:bodyPr anchor="t">
            <a:norm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             </a:t>
            </a:r>
            <a:r>
              <a:rPr lang="uk-UA" sz="2000" dirty="0" err="1">
                <a:solidFill>
                  <a:schemeClr val="tx2"/>
                </a:solidFill>
              </a:rPr>
              <a:t>Бучинський</a:t>
            </a:r>
            <a:r>
              <a:rPr lang="uk-UA" sz="2000" dirty="0">
                <a:solidFill>
                  <a:schemeClr val="tx2"/>
                </a:solidFill>
              </a:rPr>
              <a:t> Олександр</a:t>
            </a:r>
          </a:p>
          <a:p>
            <a:r>
              <a:rPr lang="uk-UA" sz="2000" dirty="0" err="1">
                <a:solidFill>
                  <a:schemeClr val="tx2"/>
                </a:solidFill>
              </a:rPr>
              <a:t>Бучинська</a:t>
            </a:r>
            <a:r>
              <a:rPr lang="uk-UA" sz="2000" dirty="0">
                <a:solidFill>
                  <a:schemeClr val="tx2"/>
                </a:solidFill>
              </a:rPr>
              <a:t> Аліна</a:t>
            </a:r>
          </a:p>
          <a:p>
            <a:r>
              <a:rPr lang="uk-UA" sz="2000" dirty="0" err="1">
                <a:solidFill>
                  <a:schemeClr val="tx2"/>
                </a:solidFill>
              </a:rPr>
              <a:t>Тихоліз</a:t>
            </a:r>
            <a:r>
              <a:rPr lang="uk-UA" sz="2000" dirty="0">
                <a:solidFill>
                  <a:schemeClr val="tx2"/>
                </a:solidFill>
              </a:rPr>
              <a:t> Світлана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6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97B37B-C253-4B05-87BD-F279D7A9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2" y="271462"/>
            <a:ext cx="11768667" cy="6505575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2"/>
                </a:solidFill>
              </a:rPr>
              <a:t>TaskSchedule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uk-UA" sz="2400" dirty="0">
                <a:solidFill>
                  <a:schemeClr val="tx2"/>
                </a:solidFill>
              </a:rPr>
              <a:t>націлений на групу працівників, які розробляють спільний проект. Наша аплікація допоможе розподілити проект на завдання, що буде спрощувати робочий процес та підвищить продуктивність.</a:t>
            </a:r>
          </a:p>
          <a:p>
            <a:pPr marL="0" indent="0">
              <a:buNone/>
            </a:pPr>
            <a:endParaRPr lang="en-US" sz="2400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uk-UA" sz="2400" u="sng" dirty="0">
                <a:solidFill>
                  <a:schemeClr val="tx2"/>
                </a:solidFill>
              </a:rPr>
              <a:t>Основні вимоги до аплікації:</a:t>
            </a:r>
          </a:p>
          <a:p>
            <a:r>
              <a:rPr lang="uk-UA" sz="2400" dirty="0">
                <a:solidFill>
                  <a:schemeClr val="tx2"/>
                </a:solidFill>
              </a:rPr>
              <a:t>Зрозумілий інтерфейс</a:t>
            </a:r>
          </a:p>
          <a:p>
            <a:r>
              <a:rPr lang="uk-UA" sz="2400" dirty="0">
                <a:solidFill>
                  <a:schemeClr val="tx2"/>
                </a:solidFill>
              </a:rPr>
              <a:t>Зручність користування </a:t>
            </a:r>
          </a:p>
          <a:p>
            <a:r>
              <a:rPr lang="uk-UA" sz="2400" dirty="0">
                <a:solidFill>
                  <a:schemeClr val="tx2"/>
                </a:solidFill>
              </a:rPr>
              <a:t>Надання користувачу можливості виконання базових операцій з завданнями, таких як створення, редагування, сортування і </a:t>
            </a:r>
            <a:r>
              <a:rPr lang="uk-UA" sz="2400" dirty="0" err="1">
                <a:solidFill>
                  <a:schemeClr val="tx2"/>
                </a:solidFill>
              </a:rPr>
              <a:t>тд</a:t>
            </a:r>
            <a:r>
              <a:rPr lang="uk-UA" sz="2400" dirty="0">
                <a:solidFill>
                  <a:schemeClr val="tx2"/>
                </a:solidFill>
              </a:rPr>
              <a:t>.</a:t>
            </a:r>
          </a:p>
          <a:p>
            <a:r>
              <a:rPr lang="uk-UA" sz="2400" dirty="0">
                <a:solidFill>
                  <a:schemeClr val="tx2"/>
                </a:solidFill>
              </a:rPr>
              <a:t>Безпека (</a:t>
            </a:r>
            <a:r>
              <a:rPr lang="ru-RU" sz="2400" dirty="0" err="1">
                <a:solidFill>
                  <a:schemeClr val="tx2"/>
                </a:solidFill>
              </a:rPr>
              <a:t>аутентифікація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ru-RU" sz="2400" dirty="0" err="1">
                <a:solidFill>
                  <a:schemeClr val="tx2"/>
                </a:solidFill>
              </a:rPr>
              <a:t>користувачів</a:t>
            </a:r>
            <a:r>
              <a:rPr lang="ru-RU" sz="2400" dirty="0">
                <a:solidFill>
                  <a:schemeClr val="tx2"/>
                </a:solidFill>
              </a:rPr>
              <a:t> і контроль доступу</a:t>
            </a:r>
            <a:r>
              <a:rPr lang="uk-UA" sz="2400" dirty="0">
                <a:solidFill>
                  <a:schemeClr val="tx2"/>
                </a:solidFill>
              </a:rPr>
              <a:t>) </a:t>
            </a:r>
          </a:p>
          <a:p>
            <a:r>
              <a:rPr lang="uk-UA" sz="2400" dirty="0">
                <a:solidFill>
                  <a:schemeClr val="tx2"/>
                </a:solidFill>
              </a:rPr>
              <a:t>Правильна архітектура для можливості майбутнього покращення та оновлення аплікації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uk-UA" sz="2400" dirty="0">
                <a:solidFill>
                  <a:schemeClr val="tx2"/>
                </a:solidFill>
              </a:rPr>
              <a:t>Типи користувачів(</a:t>
            </a:r>
            <a:r>
              <a:rPr lang="en-US" sz="2400" dirty="0">
                <a:solidFill>
                  <a:schemeClr val="tx2"/>
                </a:solidFill>
              </a:rPr>
              <a:t>owner</a:t>
            </a:r>
            <a:r>
              <a:rPr lang="ru-RU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reader </a:t>
            </a:r>
            <a:r>
              <a:rPr lang="ru-RU" sz="2400" dirty="0">
                <a:solidFill>
                  <a:schemeClr val="tx2"/>
                </a:solidFill>
              </a:rPr>
              <a:t>та</a:t>
            </a:r>
            <a:r>
              <a:rPr lang="en-US" sz="2400" dirty="0">
                <a:solidFill>
                  <a:schemeClr val="tx2"/>
                </a:solidFill>
              </a:rPr>
              <a:t> basic</a:t>
            </a:r>
            <a:r>
              <a:rPr lang="uk-UA" sz="24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uk-UA" sz="2000" dirty="0"/>
          </a:p>
          <a:p>
            <a:endParaRPr lang="uk-UA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69572C8-8008-4014-910A-630AFC92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09650"/>
            <a:ext cx="11020425" cy="5429250"/>
          </a:xfrm>
        </p:spPr>
        <p:txBody>
          <a:bodyPr>
            <a:normAutofit/>
          </a:bodyPr>
          <a:lstStyle/>
          <a:p>
            <a:pPr algn="l"/>
            <a:r>
              <a:rPr lang="en-US" sz="3200" i="0" dirty="0">
                <a:solidFill>
                  <a:schemeClr val="tx2"/>
                </a:solidFill>
                <a:effectLst/>
              </a:rPr>
              <a:t>Trello: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3200" i="0" dirty="0">
                <a:solidFill>
                  <a:schemeClr val="tx2"/>
                </a:solidFill>
                <a:effectLst/>
              </a:rPr>
              <a:t>Особливості: </a:t>
            </a:r>
            <a:r>
              <a:rPr lang="en-US" sz="3200" i="0" dirty="0">
                <a:solidFill>
                  <a:schemeClr val="tx2"/>
                </a:solidFill>
                <a:effectLst/>
              </a:rPr>
              <a:t>Trello </a:t>
            </a:r>
            <a:r>
              <a:rPr lang="uk-UA" sz="3200" i="0" dirty="0">
                <a:solidFill>
                  <a:schemeClr val="tx2"/>
                </a:solidFill>
                <a:effectLst/>
              </a:rPr>
              <a:t>базується на концепції дошок та карток, що дозволяє легко організувати завдання у вигляді проектів та списків.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3200" i="0" dirty="0">
                <a:solidFill>
                  <a:schemeClr val="tx2"/>
                </a:solidFill>
                <a:effectLst/>
              </a:rPr>
              <a:t>Переваги: Гнучкість в організації завдань, простий у використанні, можливість працювати з командою.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3200" i="0" dirty="0">
                <a:solidFill>
                  <a:schemeClr val="tx2"/>
                </a:solidFill>
                <a:effectLst/>
              </a:rPr>
              <a:t>Недоліки: Відсутність деяких функцій в безкоштовній версії.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4D1E3-0CB5-491F-8BAC-DD4CBBC8D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4" y="5405571"/>
            <a:ext cx="4162425" cy="8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30F7EF-5A49-4A2A-BE27-4FF2911E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1" y="66675"/>
            <a:ext cx="3166467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06C866-815D-43C9-BB60-983A0D0FF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92" y="0"/>
            <a:ext cx="3166467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3AF023-3F40-4718-8AD2-6335A1EF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6" y="0"/>
            <a:ext cx="3535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317C9-A27C-4126-8693-8E72C841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09575"/>
            <a:ext cx="10467974" cy="5362574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+mn-lt"/>
              </a:rPr>
              <a:t>Microsoft To Do:</a:t>
            </a:r>
            <a:b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1" i="0" dirty="0">
                <a:solidFill>
                  <a:schemeClr val="tx2"/>
                </a:solidFill>
                <a:effectLst/>
                <a:latin typeface="+mn-lt"/>
              </a:rPr>
              <a:t>Особливості: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 Інтегрований з іншими продуктами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  <a:t>Microsoft, 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такими як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  <a:t>Outlook 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та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  <a:t>Microsoft 365, Microsoft To Do 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пропонує широкі можливості організації завдань та списків.</a:t>
            </a:r>
            <a:b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1" i="0" dirty="0">
                <a:solidFill>
                  <a:schemeClr val="tx2"/>
                </a:solidFill>
                <a:effectLst/>
                <a:latin typeface="+mn-lt"/>
              </a:rPr>
              <a:t>Переваги: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 Інтеграція з іншими сервісами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  <a:t>Microsoft, 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зручний інтерфейс, можливість спільної роботи над завданнями.</a:t>
            </a:r>
            <a:b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1" i="0" dirty="0">
                <a:solidFill>
                  <a:schemeClr val="tx2"/>
                </a:solidFill>
                <a:effectLst/>
                <a:latin typeface="+mn-lt"/>
              </a:rPr>
              <a:t>Недоліки:</a:t>
            </a: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 Деякі функції можуть бути обмежені у безкоштовній версії.</a:t>
            </a:r>
            <a:br>
              <a:rPr lang="uk-UA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6D1DBA-FDE3-4A28-99D4-DB8EE326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37" y="4691062"/>
            <a:ext cx="2371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B294CE-B873-4C4E-9BF3-38ED11EB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6" y="0"/>
            <a:ext cx="3166467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DAB38E-3485-44CC-8FBB-FFCC1A44F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83" y="0"/>
            <a:ext cx="3170636" cy="6867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7F951-31B7-459B-8BA7-3BCEB0470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91" y="0"/>
            <a:ext cx="3412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AE00E-2BAF-4873-ADE9-C344E9A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936875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br>
              <a:rPr lang="uk-UA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uk-UA" sz="3600" b="1" i="0" dirty="0">
                <a:solidFill>
                  <a:schemeClr val="tx2"/>
                </a:solidFill>
                <a:effectLst/>
                <a:latin typeface="+mn-lt"/>
              </a:rPr>
              <a:t>Особливості </a:t>
            </a:r>
            <a:r>
              <a:rPr lang="en-US" sz="3600" b="1" i="0" dirty="0">
                <a:solidFill>
                  <a:schemeClr val="tx2"/>
                </a:solidFill>
                <a:effectLst/>
                <a:latin typeface="+mn-lt"/>
              </a:rPr>
              <a:t>Asana:</a:t>
            </a:r>
            <a:b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Простий інтерфейс для створення та організації завдань, списків та проектів.</a:t>
            </a:r>
            <a:b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Доступність додатків для різних платформ та синхронізація даних через Інтернет.</a:t>
            </a:r>
            <a:b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1" i="0" dirty="0">
                <a:solidFill>
                  <a:schemeClr val="tx2"/>
                </a:solidFill>
                <a:effectLst/>
                <a:latin typeface="+mn-lt"/>
              </a:rPr>
              <a:t>Переваги </a:t>
            </a:r>
            <a:r>
              <a:rPr lang="en-US" sz="3600" b="1" i="0" dirty="0">
                <a:solidFill>
                  <a:schemeClr val="tx2"/>
                </a:solidFill>
                <a:effectLst/>
                <a:latin typeface="+mn-lt"/>
              </a:rPr>
              <a:t>Asana:</a:t>
            </a:r>
            <a:b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Зручний інтерфейс та багатофункціональність.</a:t>
            </a:r>
            <a:b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Синхронізація на різних пристроях.</a:t>
            </a:r>
            <a:b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1" i="0" dirty="0">
                <a:solidFill>
                  <a:schemeClr val="tx2"/>
                </a:solidFill>
                <a:effectLst/>
                <a:latin typeface="+mn-lt"/>
              </a:rPr>
              <a:t>Недоліки </a:t>
            </a:r>
            <a:r>
              <a:rPr lang="en-US" sz="3600" b="1" i="0" dirty="0">
                <a:solidFill>
                  <a:schemeClr val="tx2"/>
                </a:solidFill>
                <a:effectLst/>
                <a:latin typeface="+mn-lt"/>
              </a:rPr>
              <a:t>Asana:</a:t>
            </a:r>
            <a:br>
              <a:rPr lang="en-US" sz="36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uk-UA" sz="3600" b="0" i="0" dirty="0">
                <a:solidFill>
                  <a:schemeClr val="tx2"/>
                </a:solidFill>
                <a:effectLst/>
                <a:latin typeface="+mn-lt"/>
              </a:rPr>
              <a:t>Деякі функції можуть бути недоступні у безкоштовній версії.</a:t>
            </a:r>
            <a:br>
              <a:rPr lang="uk-UA" b="0" i="0" dirty="0">
                <a:solidFill>
                  <a:srgbClr val="ECECEC"/>
                </a:solidFill>
                <a:effectLst/>
                <a:latin typeface="+mn-lt"/>
              </a:rPr>
            </a:br>
            <a:br>
              <a:rPr lang="uk-UA" b="0" i="0" dirty="0">
                <a:solidFill>
                  <a:srgbClr val="ECECEC"/>
                </a:solidFill>
                <a:effectLst/>
                <a:latin typeface="+mn-lt"/>
              </a:rPr>
            </a:br>
            <a:endParaRPr lang="uk-UA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BE6406-70F8-4A35-97A0-1D6CCA19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2" y="5457825"/>
            <a:ext cx="46958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E133A-B425-4E7C-9466-7C63EFB06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63" y="61912"/>
            <a:ext cx="3109295" cy="6734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D922CA-F63B-4059-9594-72EE43C7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62" y="0"/>
            <a:ext cx="3274937" cy="70929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9189BA-BDE1-48C8-A326-395B0BC5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" y="61912"/>
            <a:ext cx="3166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1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262</Words>
  <Application>Microsoft Office PowerPoint</Application>
  <PresentationFormat>Широкий екран</PresentationFormat>
  <Paragraphs>21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Тема Office</vt:lpstr>
      <vt:lpstr>Task Schedule</vt:lpstr>
      <vt:lpstr>Презентація PowerPoint</vt:lpstr>
      <vt:lpstr>Презентація PowerPoint</vt:lpstr>
      <vt:lpstr>Презентація PowerPoint</vt:lpstr>
      <vt:lpstr>Microsoft To Do: Особливості: Інтегрований з іншими продуктами Microsoft, такими як Outlook та Microsoft 365, Microsoft To Do пропонує широкі можливості організації завдань та списків. Переваги: Інтеграція з іншими сервісами Microsoft, зручний інтерфейс, можливість спільної роботи над завданнями. Недоліки: Деякі функції можуть бути обмежені у безкоштовній версії. </vt:lpstr>
      <vt:lpstr>Презентація PowerPoint</vt:lpstr>
      <vt:lpstr> Особливості Asana: Простий інтерфейс для створення та організації завдань, списків та проектів. Доступність додатків для різних платформ та синхронізація даних через Інтернет. Переваги Asana: Зручний інтерфейс та багатофункціональність. Синхронізація на різних пристроях. Недоліки Asana: Деякі функції можуть бути недоступні у безкоштовній версії.  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Schedule</dc:title>
  <dc:creator>Alina Horkovaya</dc:creator>
  <cp:lastModifiedBy>Тихоліз Світлана</cp:lastModifiedBy>
  <cp:revision>4</cp:revision>
  <dcterms:created xsi:type="dcterms:W3CDTF">2023-09-12T19:53:18Z</dcterms:created>
  <dcterms:modified xsi:type="dcterms:W3CDTF">2024-02-26T16:39:35Z</dcterms:modified>
</cp:coreProperties>
</file>