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10E7E6-F6DB-A348-C7C9-AB6419238DE9}" v="811" dt="2022-12-07T13:21:36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ETA-MARIA MANLUP" userId="S::nicoleta.manlup@ubbcluj.ro::52b39330-0b97-4a31-bdc7-c3ce716c68cf" providerId="AD" clId="Web-{4310E7E6-F6DB-A348-C7C9-AB6419238DE9}"/>
    <pc:docChg chg="addSld modSld addMainMaster delMainMaster">
      <pc:chgData name="NICOLETA-MARIA MANLUP" userId="S::nicoleta.manlup@ubbcluj.ro::52b39330-0b97-4a31-bdc7-c3ce716c68cf" providerId="AD" clId="Web-{4310E7E6-F6DB-A348-C7C9-AB6419238DE9}" dt="2022-12-07T13:21:36.562" v="708" actId="1076"/>
      <pc:docMkLst>
        <pc:docMk/>
      </pc:docMkLst>
      <pc:sldChg chg="addSp modSp new mod setBg modClrScheme addAnim delAnim modAnim chgLayout">
        <pc:chgData name="NICOLETA-MARIA MANLUP" userId="S::nicoleta.manlup@ubbcluj.ro::52b39330-0b97-4a31-bdc7-c3ce716c68cf" providerId="AD" clId="Web-{4310E7E6-F6DB-A348-C7C9-AB6419238DE9}" dt="2022-12-07T13:21:07.108" v="705"/>
        <pc:sldMkLst>
          <pc:docMk/>
          <pc:sldMk cId="3040083006" sldId="256"/>
        </pc:sldMkLst>
        <pc:spChg chg="mod">
          <ac:chgData name="NICOLETA-MARIA MANLUP" userId="S::nicoleta.manlup@ubbcluj.ro::52b39330-0b97-4a31-bdc7-c3ce716c68cf" providerId="AD" clId="Web-{4310E7E6-F6DB-A348-C7C9-AB6419238DE9}" dt="2022-12-07T12:35:43.714" v="14"/>
          <ac:spMkLst>
            <pc:docMk/>
            <pc:sldMk cId="3040083006" sldId="256"/>
            <ac:spMk id="2" creationId="{5353FBD4-6832-2547-6CA4-8192C0B4EC41}"/>
          </ac:spMkLst>
        </pc:spChg>
        <pc:spChg chg="mod">
          <ac:chgData name="NICOLETA-MARIA MANLUP" userId="S::nicoleta.manlup@ubbcluj.ro::52b39330-0b97-4a31-bdc7-c3ce716c68cf" providerId="AD" clId="Web-{4310E7E6-F6DB-A348-C7C9-AB6419238DE9}" dt="2022-12-07T13:15:18.629" v="645" actId="20577"/>
          <ac:spMkLst>
            <pc:docMk/>
            <pc:sldMk cId="3040083006" sldId="256"/>
            <ac:spMk id="3" creationId="{8F1FB9F6-F5B3-27E9-17CE-E37ADD9A8265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35:43.714" v="14"/>
          <ac:spMkLst>
            <pc:docMk/>
            <pc:sldMk cId="3040083006" sldId="256"/>
            <ac:spMk id="9" creationId="{0DBF1ABE-8590-450D-BB49-BDDCCF3EEA9E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35:43.714" v="14"/>
          <ac:spMkLst>
            <pc:docMk/>
            <pc:sldMk cId="3040083006" sldId="256"/>
            <ac:spMk id="11" creationId="{391F8D69-709A-4575-A393-B4C26481AF3B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35:43.714" v="14"/>
          <ac:spMkLst>
            <pc:docMk/>
            <pc:sldMk cId="3040083006" sldId="256"/>
            <ac:spMk id="13" creationId="{C87A50C4-1191-461A-9E09-C8057F2AF01F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35:43.714" v="14"/>
          <ac:spMkLst>
            <pc:docMk/>
            <pc:sldMk cId="3040083006" sldId="256"/>
            <ac:spMk id="15" creationId="{BC87DA9F-8DB2-4D48-8716-A928FBB8A5D2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35:43.714" v="14"/>
          <ac:spMkLst>
            <pc:docMk/>
            <pc:sldMk cId="3040083006" sldId="256"/>
            <ac:spMk id="17" creationId="{195EA065-AC5D-431D-927E-87FF05884866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35:43.714" v="14"/>
          <ac:spMkLst>
            <pc:docMk/>
            <pc:sldMk cId="3040083006" sldId="256"/>
            <ac:spMk id="19" creationId="{46934B3C-D73F-4CD0-95B1-0244D662D1C7}"/>
          </ac:spMkLst>
        </pc:spChg>
        <pc:picChg chg="add">
          <ac:chgData name="NICOLETA-MARIA MANLUP" userId="S::nicoleta.manlup@ubbcluj.ro::52b39330-0b97-4a31-bdc7-c3ce716c68cf" providerId="AD" clId="Web-{4310E7E6-F6DB-A348-C7C9-AB6419238DE9}" dt="2022-12-07T12:35:43.714" v="14"/>
          <ac:picMkLst>
            <pc:docMk/>
            <pc:sldMk cId="3040083006" sldId="256"/>
            <ac:picMk id="4" creationId="{370A0F19-5D9A-4C4C-064E-62E1EFD141E4}"/>
          </ac:picMkLst>
        </pc:picChg>
      </pc:sldChg>
      <pc:sldChg chg="addSp modSp new mod setBg addAnim modAnim">
        <pc:chgData name="NICOLETA-MARIA MANLUP" userId="S::nicoleta.manlup@ubbcluj.ro::52b39330-0b97-4a31-bdc7-c3ce716c68cf" providerId="AD" clId="Web-{4310E7E6-F6DB-A348-C7C9-AB6419238DE9}" dt="2022-12-07T13:09:32.463" v="528" actId="20577"/>
        <pc:sldMkLst>
          <pc:docMk/>
          <pc:sldMk cId="2332208288" sldId="257"/>
        </pc:sldMkLst>
        <pc:spChg chg="mod">
          <ac:chgData name="NICOLETA-MARIA MANLUP" userId="S::nicoleta.manlup@ubbcluj.ro::52b39330-0b97-4a31-bdc7-c3ce716c68cf" providerId="AD" clId="Web-{4310E7E6-F6DB-A348-C7C9-AB6419238DE9}" dt="2022-12-07T13:09:32.463" v="528" actId="20577"/>
          <ac:spMkLst>
            <pc:docMk/>
            <pc:sldMk cId="2332208288" sldId="257"/>
            <ac:spMk id="2" creationId="{65865839-73E6-C36B-7FA4-8D2CA3A48FED}"/>
          </ac:spMkLst>
        </pc:spChg>
        <pc:spChg chg="mod">
          <ac:chgData name="NICOLETA-MARIA MANLUP" userId="S::nicoleta.manlup@ubbcluj.ro::52b39330-0b97-4a31-bdc7-c3ce716c68cf" providerId="AD" clId="Web-{4310E7E6-F6DB-A348-C7C9-AB6419238DE9}" dt="2022-12-07T12:40:10.269" v="64" actId="20577"/>
          <ac:spMkLst>
            <pc:docMk/>
            <pc:sldMk cId="2332208288" sldId="257"/>
            <ac:spMk id="3" creationId="{BB3D09F8-F55D-6195-5E9E-34FC50E24BB5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2:39:52.409" v="60" actId="14100"/>
          <ac:spMkLst>
            <pc:docMk/>
            <pc:sldMk cId="2332208288" sldId="257"/>
            <ac:spMk id="4" creationId="{5D9CE723-B835-A8AF-8769-AFEF39886DBF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2:40:23.676" v="68" actId="1076"/>
          <ac:spMkLst>
            <pc:docMk/>
            <pc:sldMk cId="2332208288" sldId="257"/>
            <ac:spMk id="5" creationId="{8065DE49-6A02-7382-DC36-E8D3D93B17AB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2:40:35.254" v="72" actId="20577"/>
          <ac:spMkLst>
            <pc:docMk/>
            <pc:sldMk cId="2332208288" sldId="257"/>
            <ac:spMk id="6" creationId="{1CF20D47-02C2-D472-92C2-2F6561D60B10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2:40:46.676" v="76" actId="1076"/>
          <ac:spMkLst>
            <pc:docMk/>
            <pc:sldMk cId="2332208288" sldId="257"/>
            <ac:spMk id="7" creationId="{9FE2F824-B9DA-7926-9472-95D995231BE3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36:04.340" v="18"/>
          <ac:spMkLst>
            <pc:docMk/>
            <pc:sldMk cId="2332208288" sldId="257"/>
            <ac:spMk id="8" creationId="{954AB742-44A6-4CDD-B54A-818846AF8FF8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2:41:05.646" v="79" actId="20577"/>
          <ac:spMkLst>
            <pc:docMk/>
            <pc:sldMk cId="2332208288" sldId="257"/>
            <ac:spMk id="9" creationId="{6BFF3B62-659C-35AF-45E0-6EF7771D474B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2:41:22.756" v="82" actId="20577"/>
          <ac:spMkLst>
            <pc:docMk/>
            <pc:sldMk cId="2332208288" sldId="257"/>
            <ac:spMk id="14" creationId="{B0849B48-E73E-C837-C807-28E4644D64D7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2:41:29.584" v="85" actId="20577"/>
          <ac:spMkLst>
            <pc:docMk/>
            <pc:sldMk cId="2332208288" sldId="257"/>
            <ac:spMk id="19" creationId="{EB60E5D4-123A-EA95-9E48-2D554F824E79}"/>
          </ac:spMkLst>
        </pc:spChg>
        <pc:grpChg chg="add">
          <ac:chgData name="NICOLETA-MARIA MANLUP" userId="S::nicoleta.manlup@ubbcluj.ro::52b39330-0b97-4a31-bdc7-c3ce716c68cf" providerId="AD" clId="Web-{4310E7E6-F6DB-A348-C7C9-AB6419238DE9}" dt="2022-12-07T12:36:04.340" v="18"/>
          <ac:grpSpMkLst>
            <pc:docMk/>
            <pc:sldMk cId="2332208288" sldId="257"/>
            <ac:grpSpMk id="10" creationId="{BEB537CF-9F5E-463A-AD3C-13736406C1A2}"/>
          </ac:grpSpMkLst>
        </pc:grpChg>
        <pc:grpChg chg="add">
          <ac:chgData name="NICOLETA-MARIA MANLUP" userId="S::nicoleta.manlup@ubbcluj.ro::52b39330-0b97-4a31-bdc7-c3ce716c68cf" providerId="AD" clId="Web-{4310E7E6-F6DB-A348-C7C9-AB6419238DE9}" dt="2022-12-07T12:36:04.340" v="18"/>
          <ac:grpSpMkLst>
            <pc:docMk/>
            <pc:sldMk cId="2332208288" sldId="257"/>
            <ac:grpSpMk id="15" creationId="{97EE97F1-3EFC-4812-BCD8-BAFDC3EE4658}"/>
          </ac:grpSpMkLst>
        </pc:grpChg>
        <pc:grpChg chg="add">
          <ac:chgData name="NICOLETA-MARIA MANLUP" userId="S::nicoleta.manlup@ubbcluj.ro::52b39330-0b97-4a31-bdc7-c3ce716c68cf" providerId="AD" clId="Web-{4310E7E6-F6DB-A348-C7C9-AB6419238DE9}" dt="2022-12-07T12:36:04.340" v="18"/>
          <ac:grpSpMkLst>
            <pc:docMk/>
            <pc:sldMk cId="2332208288" sldId="257"/>
            <ac:grpSpMk id="20" creationId="{266F884D-C8C7-413B-842D-2DEA05D3294D}"/>
          </ac:grpSpMkLst>
        </pc:grpChg>
      </pc:sldChg>
      <pc:sldChg chg="addSp modSp new mod setBg addAnim modAnim">
        <pc:chgData name="NICOLETA-MARIA MANLUP" userId="S::nicoleta.manlup@ubbcluj.ro::52b39330-0b97-4a31-bdc7-c3ce716c68cf" providerId="AD" clId="Web-{4310E7E6-F6DB-A348-C7C9-AB6419238DE9}" dt="2022-12-07T12:46:04.030" v="152"/>
        <pc:sldMkLst>
          <pc:docMk/>
          <pc:sldMk cId="3037648316" sldId="258"/>
        </pc:sldMkLst>
        <pc:spChg chg="mod">
          <ac:chgData name="NICOLETA-MARIA MANLUP" userId="S::nicoleta.manlup@ubbcluj.ro::52b39330-0b97-4a31-bdc7-c3ce716c68cf" providerId="AD" clId="Web-{4310E7E6-F6DB-A348-C7C9-AB6419238DE9}" dt="2022-12-07T12:42:44.336" v="97" actId="14100"/>
          <ac:spMkLst>
            <pc:docMk/>
            <pc:sldMk cId="3037648316" sldId="258"/>
            <ac:spMk id="2" creationId="{DBBDAC5E-594A-F6A1-D44E-40FA75A62D87}"/>
          </ac:spMkLst>
        </pc:spChg>
        <pc:spChg chg="mod">
          <ac:chgData name="NICOLETA-MARIA MANLUP" userId="S::nicoleta.manlup@ubbcluj.ro::52b39330-0b97-4a31-bdc7-c3ce716c68cf" providerId="AD" clId="Web-{4310E7E6-F6DB-A348-C7C9-AB6419238DE9}" dt="2022-12-07T12:44:07.557" v="115" actId="20577"/>
          <ac:spMkLst>
            <pc:docMk/>
            <pc:sldMk cId="3037648316" sldId="258"/>
            <ac:spMk id="3" creationId="{F550720D-9919-528F-3C1B-AE3939F148D0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2:44:00.901" v="111" actId="14100"/>
          <ac:spMkLst>
            <pc:docMk/>
            <pc:sldMk cId="3037648316" sldId="258"/>
            <ac:spMk id="4" creationId="{FEB2BA61-33B6-775D-9126-87D8E0428237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2:44:32.324" v="121" actId="14100"/>
          <ac:spMkLst>
            <pc:docMk/>
            <pc:sldMk cId="3037648316" sldId="258"/>
            <ac:spMk id="5" creationId="{619CBDD9-2EF1-A038-813B-20E72BED69B1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2:44:44.871" v="131" actId="14100"/>
          <ac:spMkLst>
            <pc:docMk/>
            <pc:sldMk cId="3037648316" sldId="258"/>
            <ac:spMk id="6" creationId="{97CD7ACC-C0CB-505C-7018-2304988A3E96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42:10.304" v="87"/>
          <ac:spMkLst>
            <pc:docMk/>
            <pc:sldMk cId="3037648316" sldId="258"/>
            <ac:spMk id="8" creationId="{AC14302F-E955-47D0-A56B-D1D1A6953B51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42:10.304" v="87"/>
          <ac:spMkLst>
            <pc:docMk/>
            <pc:sldMk cId="3037648316" sldId="258"/>
            <ac:spMk id="10" creationId="{93A31341-2394-42A2-9851-FD91086DB7DD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42:10.304" v="87"/>
          <ac:spMkLst>
            <pc:docMk/>
            <pc:sldMk cId="3037648316" sldId="258"/>
            <ac:spMk id="12" creationId="{B5DAFF15-09E3-425C-9BF0-14CF18E02824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42:10.304" v="87"/>
          <ac:spMkLst>
            <pc:docMk/>
            <pc:sldMk cId="3037648316" sldId="258"/>
            <ac:spMk id="14" creationId="{AED93AAC-6E3F-4BC8-A315-45F6F5D0228E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42:10.304" v="87"/>
          <ac:spMkLst>
            <pc:docMk/>
            <pc:sldMk cId="3037648316" sldId="258"/>
            <ac:spMk id="16" creationId="{B8B4EFDF-A3FE-43DE-AE29-DFA4651C6F5D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42:10.304" v="87"/>
          <ac:spMkLst>
            <pc:docMk/>
            <pc:sldMk cId="3037648316" sldId="258"/>
            <ac:spMk id="18" creationId="{4D0456D8-C76D-4886-A52C-55C1147C01F4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42:10.304" v="87"/>
          <ac:spMkLst>
            <pc:docMk/>
            <pc:sldMk cId="3037648316" sldId="258"/>
            <ac:spMk id="20" creationId="{A0EA67A7-DA94-4187-BFA1-E61BD10A7056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42:10.304" v="87"/>
          <ac:spMkLst>
            <pc:docMk/>
            <pc:sldMk cId="3037648316" sldId="258"/>
            <ac:spMk id="22" creationId="{3DF98296-ED44-4D38-9E49-5470B308AD70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42:10.304" v="87"/>
          <ac:spMkLst>
            <pc:docMk/>
            <pc:sldMk cId="3037648316" sldId="258"/>
            <ac:spMk id="24" creationId="{690BA102-19FE-44E6-9302-003C1E96F814}"/>
          </ac:spMkLst>
        </pc:spChg>
      </pc:sldChg>
      <pc:sldChg chg="addSp modSp new mod setBg">
        <pc:chgData name="NICOLETA-MARIA MANLUP" userId="S::nicoleta.manlup@ubbcluj.ro::52b39330-0b97-4a31-bdc7-c3ce716c68cf" providerId="AD" clId="Web-{4310E7E6-F6DB-A348-C7C9-AB6419238DE9}" dt="2022-12-07T12:48:22.549" v="180" actId="20577"/>
        <pc:sldMkLst>
          <pc:docMk/>
          <pc:sldMk cId="3904860330" sldId="259"/>
        </pc:sldMkLst>
        <pc:spChg chg="mod">
          <ac:chgData name="NICOLETA-MARIA MANLUP" userId="S::nicoleta.manlup@ubbcluj.ro::52b39330-0b97-4a31-bdc7-c3ce716c68cf" providerId="AD" clId="Web-{4310E7E6-F6DB-A348-C7C9-AB6419238DE9}" dt="2022-12-07T12:47:44.689" v="164" actId="14100"/>
          <ac:spMkLst>
            <pc:docMk/>
            <pc:sldMk cId="3904860330" sldId="259"/>
            <ac:spMk id="2" creationId="{8FF6B331-79E9-3FF5-F019-252E06CB51FE}"/>
          </ac:spMkLst>
        </pc:spChg>
        <pc:spChg chg="mod">
          <ac:chgData name="NICOLETA-MARIA MANLUP" userId="S::nicoleta.manlup@ubbcluj.ro::52b39330-0b97-4a31-bdc7-c3ce716c68cf" providerId="AD" clId="Web-{4310E7E6-F6DB-A348-C7C9-AB6419238DE9}" dt="2022-12-07T12:48:22.549" v="180" actId="20577"/>
          <ac:spMkLst>
            <pc:docMk/>
            <pc:sldMk cId="3904860330" sldId="259"/>
            <ac:spMk id="3" creationId="{258485AF-E84C-1D23-9148-2009962B0CE5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2:48:04.268" v="174" actId="20577"/>
          <ac:spMkLst>
            <pc:docMk/>
            <pc:sldMk cId="3904860330" sldId="259"/>
            <ac:spMk id="8" creationId="{954AB742-44A6-4CDD-B54A-818846AF8FF8}"/>
          </ac:spMkLst>
        </pc:spChg>
        <pc:grpChg chg="add">
          <ac:chgData name="NICOLETA-MARIA MANLUP" userId="S::nicoleta.manlup@ubbcluj.ro::52b39330-0b97-4a31-bdc7-c3ce716c68cf" providerId="AD" clId="Web-{4310E7E6-F6DB-A348-C7C9-AB6419238DE9}" dt="2022-12-07T12:46:30.046" v="154"/>
          <ac:grpSpMkLst>
            <pc:docMk/>
            <pc:sldMk cId="3904860330" sldId="259"/>
            <ac:grpSpMk id="10" creationId="{BEB537CF-9F5E-463A-AD3C-13736406C1A2}"/>
          </ac:grpSpMkLst>
        </pc:grpChg>
        <pc:grpChg chg="add">
          <ac:chgData name="NICOLETA-MARIA MANLUP" userId="S::nicoleta.manlup@ubbcluj.ro::52b39330-0b97-4a31-bdc7-c3ce716c68cf" providerId="AD" clId="Web-{4310E7E6-F6DB-A348-C7C9-AB6419238DE9}" dt="2022-12-07T12:46:30.046" v="154"/>
          <ac:grpSpMkLst>
            <pc:docMk/>
            <pc:sldMk cId="3904860330" sldId="259"/>
            <ac:grpSpMk id="15" creationId="{97EE97F1-3EFC-4812-BCD8-BAFDC3EE4658}"/>
          </ac:grpSpMkLst>
        </pc:grpChg>
        <pc:grpChg chg="add">
          <ac:chgData name="NICOLETA-MARIA MANLUP" userId="S::nicoleta.manlup@ubbcluj.ro::52b39330-0b97-4a31-bdc7-c3ce716c68cf" providerId="AD" clId="Web-{4310E7E6-F6DB-A348-C7C9-AB6419238DE9}" dt="2022-12-07T12:46:30.046" v="154"/>
          <ac:grpSpMkLst>
            <pc:docMk/>
            <pc:sldMk cId="3904860330" sldId="259"/>
            <ac:grpSpMk id="20" creationId="{266F884D-C8C7-413B-842D-2DEA05D3294D}"/>
          </ac:grpSpMkLst>
        </pc:grpChg>
      </pc:sldChg>
      <pc:sldChg chg="addSp modSp new mod setBg">
        <pc:chgData name="NICOLETA-MARIA MANLUP" userId="S::nicoleta.manlup@ubbcluj.ro::52b39330-0b97-4a31-bdc7-c3ce716c68cf" providerId="AD" clId="Web-{4310E7E6-F6DB-A348-C7C9-AB6419238DE9}" dt="2022-12-07T12:49:59.802" v="201" actId="20577"/>
        <pc:sldMkLst>
          <pc:docMk/>
          <pc:sldMk cId="1369854003" sldId="260"/>
        </pc:sldMkLst>
        <pc:spChg chg="mod">
          <ac:chgData name="NICOLETA-MARIA MANLUP" userId="S::nicoleta.manlup@ubbcluj.ro::52b39330-0b97-4a31-bdc7-c3ce716c68cf" providerId="AD" clId="Web-{4310E7E6-F6DB-A348-C7C9-AB6419238DE9}" dt="2022-12-07T12:49:32.880" v="195" actId="14100"/>
          <ac:spMkLst>
            <pc:docMk/>
            <pc:sldMk cId="1369854003" sldId="260"/>
            <ac:spMk id="2" creationId="{E201373F-0E5B-7B5B-6EBB-AA25462CA102}"/>
          </ac:spMkLst>
        </pc:spChg>
        <pc:spChg chg="mod">
          <ac:chgData name="NICOLETA-MARIA MANLUP" userId="S::nicoleta.manlup@ubbcluj.ro::52b39330-0b97-4a31-bdc7-c3ce716c68cf" providerId="AD" clId="Web-{4310E7E6-F6DB-A348-C7C9-AB6419238DE9}" dt="2022-12-07T12:49:59.802" v="201" actId="20577"/>
          <ac:spMkLst>
            <pc:docMk/>
            <pc:sldMk cId="1369854003" sldId="260"/>
            <ac:spMk id="3" creationId="{0D2DC255-F06D-2B26-E6D9-F4C9619ACC70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48:49.300" v="182"/>
          <ac:spMkLst>
            <pc:docMk/>
            <pc:sldMk cId="1369854003" sldId="260"/>
            <ac:spMk id="8" creationId="{593B4D24-F4A8-4141-A20A-E0575D199633}"/>
          </ac:spMkLst>
        </pc:spChg>
        <pc:grpChg chg="add">
          <ac:chgData name="NICOLETA-MARIA MANLUP" userId="S::nicoleta.manlup@ubbcluj.ro::52b39330-0b97-4a31-bdc7-c3ce716c68cf" providerId="AD" clId="Web-{4310E7E6-F6DB-A348-C7C9-AB6419238DE9}" dt="2022-12-07T12:48:49.300" v="182"/>
          <ac:grpSpMkLst>
            <pc:docMk/>
            <pc:sldMk cId="1369854003" sldId="260"/>
            <ac:grpSpMk id="10" creationId="{6CCEEF8A-4A3A-4B35-AA57-D804767F5AD9}"/>
          </ac:grpSpMkLst>
        </pc:grpChg>
      </pc:sldChg>
      <pc:sldChg chg="addSp delSp modSp new mod setBg">
        <pc:chgData name="NICOLETA-MARIA MANLUP" userId="S::nicoleta.manlup@ubbcluj.ro::52b39330-0b97-4a31-bdc7-c3ce716c68cf" providerId="AD" clId="Web-{4310E7E6-F6DB-A348-C7C9-AB6419238DE9}" dt="2022-12-07T12:51:37.321" v="229" actId="1076"/>
        <pc:sldMkLst>
          <pc:docMk/>
          <pc:sldMk cId="3084083785" sldId="261"/>
        </pc:sldMkLst>
        <pc:spChg chg="mod ord">
          <ac:chgData name="NICOLETA-MARIA MANLUP" userId="S::nicoleta.manlup@ubbcluj.ro::52b39330-0b97-4a31-bdc7-c3ce716c68cf" providerId="AD" clId="Web-{4310E7E6-F6DB-A348-C7C9-AB6419238DE9}" dt="2022-12-07T12:51:28.883" v="226" actId="14100"/>
          <ac:spMkLst>
            <pc:docMk/>
            <pc:sldMk cId="3084083785" sldId="261"/>
            <ac:spMk id="2" creationId="{3337E03A-1F43-6451-CCA2-640611F7AFC2}"/>
          </ac:spMkLst>
        </pc:spChg>
        <pc:spChg chg="del">
          <ac:chgData name="NICOLETA-MARIA MANLUP" userId="S::nicoleta.manlup@ubbcluj.ro::52b39330-0b97-4a31-bdc7-c3ce716c68cf" providerId="AD" clId="Web-{4310E7E6-F6DB-A348-C7C9-AB6419238DE9}" dt="2022-12-07T12:50:38.100" v="212"/>
          <ac:spMkLst>
            <pc:docMk/>
            <pc:sldMk cId="3084083785" sldId="261"/>
            <ac:spMk id="3" creationId="{80ED68D9-1ADA-2AB7-B9AC-3120E822AFF5}"/>
          </ac:spMkLst>
        </pc:spChg>
        <pc:spChg chg="add del">
          <ac:chgData name="NICOLETA-MARIA MANLUP" userId="S::nicoleta.manlup@ubbcluj.ro::52b39330-0b97-4a31-bdc7-c3ce716c68cf" providerId="AD" clId="Web-{4310E7E6-F6DB-A348-C7C9-AB6419238DE9}" dt="2022-12-07T12:50:56.945" v="216"/>
          <ac:spMkLst>
            <pc:docMk/>
            <pc:sldMk cId="3084083785" sldId="261"/>
            <ac:spMk id="8" creationId="{7B78461A-62E1-CF9B-CA9D-4D7FFA47926D}"/>
          </ac:spMkLst>
        </pc:spChg>
        <pc:spChg chg="add del">
          <ac:chgData name="NICOLETA-MARIA MANLUP" userId="S::nicoleta.manlup@ubbcluj.ro::52b39330-0b97-4a31-bdc7-c3ce716c68cf" providerId="AD" clId="Web-{4310E7E6-F6DB-A348-C7C9-AB6419238DE9}" dt="2022-12-07T12:50:52.991" v="214"/>
          <ac:spMkLst>
            <pc:docMk/>
            <pc:sldMk cId="3084083785" sldId="261"/>
            <ac:spMk id="9" creationId="{9B0F7D69-D93C-4C38-A23D-76E000D691CD}"/>
          </ac:spMkLst>
        </pc:spChg>
        <pc:spChg chg="add del">
          <ac:chgData name="NICOLETA-MARIA MANLUP" userId="S::nicoleta.manlup@ubbcluj.ro::52b39330-0b97-4a31-bdc7-c3ce716c68cf" providerId="AD" clId="Web-{4310E7E6-F6DB-A348-C7C9-AB6419238DE9}" dt="2022-12-07T12:50:52.991" v="214"/>
          <ac:spMkLst>
            <pc:docMk/>
            <pc:sldMk cId="3084083785" sldId="261"/>
            <ac:spMk id="11" creationId="{8CD419D4-EA9D-42D9-BF62-B07F0B7B672B}"/>
          </ac:spMkLst>
        </pc:spChg>
        <pc:spChg chg="add del">
          <ac:chgData name="NICOLETA-MARIA MANLUP" userId="S::nicoleta.manlup@ubbcluj.ro::52b39330-0b97-4a31-bdc7-c3ce716c68cf" providerId="AD" clId="Web-{4310E7E6-F6DB-A348-C7C9-AB6419238DE9}" dt="2022-12-07T12:50:52.991" v="214"/>
          <ac:spMkLst>
            <pc:docMk/>
            <pc:sldMk cId="3084083785" sldId="261"/>
            <ac:spMk id="13" creationId="{1C6FEC9B-9608-4181-A9E5-A1B80E72021C}"/>
          </ac:spMkLst>
        </pc:spChg>
        <pc:spChg chg="add del">
          <ac:chgData name="NICOLETA-MARIA MANLUP" userId="S::nicoleta.manlup@ubbcluj.ro::52b39330-0b97-4a31-bdc7-c3ce716c68cf" providerId="AD" clId="Web-{4310E7E6-F6DB-A348-C7C9-AB6419238DE9}" dt="2022-12-07T12:50:52.991" v="214"/>
          <ac:spMkLst>
            <pc:docMk/>
            <pc:sldMk cId="3084083785" sldId="261"/>
            <ac:spMk id="15" creationId="{AB1564ED-F26F-451D-97D6-A6EC3E83FD55}"/>
          </ac:spMkLst>
        </pc:spChg>
        <pc:spChg chg="add del">
          <ac:chgData name="NICOLETA-MARIA MANLUP" userId="S::nicoleta.manlup@ubbcluj.ro::52b39330-0b97-4a31-bdc7-c3ce716c68cf" providerId="AD" clId="Web-{4310E7E6-F6DB-A348-C7C9-AB6419238DE9}" dt="2022-12-07T12:50:52.991" v="214"/>
          <ac:spMkLst>
            <pc:docMk/>
            <pc:sldMk cId="3084083785" sldId="261"/>
            <ac:spMk id="17" creationId="{0CA184B6-3482-4F43-87F0-BC765DCFD8A8}"/>
          </ac:spMkLst>
        </pc:spChg>
        <pc:spChg chg="add del">
          <ac:chgData name="NICOLETA-MARIA MANLUP" userId="S::nicoleta.manlup@ubbcluj.ro::52b39330-0b97-4a31-bdc7-c3ce716c68cf" providerId="AD" clId="Web-{4310E7E6-F6DB-A348-C7C9-AB6419238DE9}" dt="2022-12-07T12:50:52.991" v="214"/>
          <ac:spMkLst>
            <pc:docMk/>
            <pc:sldMk cId="3084083785" sldId="261"/>
            <ac:spMk id="19" creationId="{6C869923-8380-4244-9548-802C330638A0}"/>
          </ac:spMkLst>
        </pc:spChg>
        <pc:spChg chg="add del">
          <ac:chgData name="NICOLETA-MARIA MANLUP" userId="S::nicoleta.manlup@ubbcluj.ro::52b39330-0b97-4a31-bdc7-c3ce716c68cf" providerId="AD" clId="Web-{4310E7E6-F6DB-A348-C7C9-AB6419238DE9}" dt="2022-12-07T12:50:52.991" v="214"/>
          <ac:spMkLst>
            <pc:docMk/>
            <pc:sldMk cId="3084083785" sldId="261"/>
            <ac:spMk id="21" creationId="{C06255F2-BC67-4DDE-B34E-AC4BA21838CC}"/>
          </ac:spMkLst>
        </pc:spChg>
        <pc:spChg chg="add del">
          <ac:chgData name="NICOLETA-MARIA MANLUP" userId="S::nicoleta.manlup@ubbcluj.ro::52b39330-0b97-4a31-bdc7-c3ce716c68cf" providerId="AD" clId="Web-{4310E7E6-F6DB-A348-C7C9-AB6419238DE9}" dt="2022-12-07T12:50:52.991" v="214"/>
          <ac:spMkLst>
            <pc:docMk/>
            <pc:sldMk cId="3084083785" sldId="261"/>
            <ac:spMk id="23" creationId="{55169443-FCCD-4C0A-8C69-18CD3FA0968D}"/>
          </ac:spMkLst>
        </pc:spChg>
        <pc:spChg chg="add del">
          <ac:chgData name="NICOLETA-MARIA MANLUP" userId="S::nicoleta.manlup@ubbcluj.ro::52b39330-0b97-4a31-bdc7-c3ce716c68cf" providerId="AD" clId="Web-{4310E7E6-F6DB-A348-C7C9-AB6419238DE9}" dt="2022-12-07T12:50:52.991" v="214"/>
          <ac:spMkLst>
            <pc:docMk/>
            <pc:sldMk cId="3084083785" sldId="261"/>
            <ac:spMk id="25" creationId="{E217F32C-75AA-4B97-ADFB-5E2C3C7ECBCF}"/>
          </ac:spMkLst>
        </pc:spChg>
        <pc:spChg chg="add del">
          <ac:chgData name="NICOLETA-MARIA MANLUP" userId="S::nicoleta.manlup@ubbcluj.ro::52b39330-0b97-4a31-bdc7-c3ce716c68cf" providerId="AD" clId="Web-{4310E7E6-F6DB-A348-C7C9-AB6419238DE9}" dt="2022-12-07T12:50:52.991" v="214"/>
          <ac:spMkLst>
            <pc:docMk/>
            <pc:sldMk cId="3084083785" sldId="261"/>
            <ac:spMk id="27" creationId="{4D76AAEA-AF3A-4616-9F99-E9AA131A51F5}"/>
          </ac:spMkLst>
        </pc:spChg>
        <pc:spChg chg="add del">
          <ac:chgData name="NICOLETA-MARIA MANLUP" userId="S::nicoleta.manlup@ubbcluj.ro::52b39330-0b97-4a31-bdc7-c3ce716c68cf" providerId="AD" clId="Web-{4310E7E6-F6DB-A348-C7C9-AB6419238DE9}" dt="2022-12-07T12:50:56.945" v="216"/>
          <ac:spMkLst>
            <pc:docMk/>
            <pc:sldMk cId="3084083785" sldId="261"/>
            <ac:spMk id="29" creationId="{8181FC64-B306-4821-98E2-780662EFC486}"/>
          </ac:spMkLst>
        </pc:spChg>
        <pc:spChg chg="add del">
          <ac:chgData name="NICOLETA-MARIA MANLUP" userId="S::nicoleta.manlup@ubbcluj.ro::52b39330-0b97-4a31-bdc7-c3ce716c68cf" providerId="AD" clId="Web-{4310E7E6-F6DB-A348-C7C9-AB6419238DE9}" dt="2022-12-07T12:50:56.945" v="216"/>
          <ac:spMkLst>
            <pc:docMk/>
            <pc:sldMk cId="3084083785" sldId="261"/>
            <ac:spMk id="30" creationId="{BC0385E9-02B2-4941-889A-EAD43F5BB0A3}"/>
          </ac:spMkLst>
        </pc:spChg>
        <pc:spChg chg="add del">
          <ac:chgData name="NICOLETA-MARIA MANLUP" userId="S::nicoleta.manlup@ubbcluj.ro::52b39330-0b97-4a31-bdc7-c3ce716c68cf" providerId="AD" clId="Web-{4310E7E6-F6DB-A348-C7C9-AB6419238DE9}" dt="2022-12-07T12:50:56.945" v="216"/>
          <ac:spMkLst>
            <pc:docMk/>
            <pc:sldMk cId="3084083785" sldId="261"/>
            <ac:spMk id="31" creationId="{829A1E2C-5AC8-40FC-99E9-832069D39792}"/>
          </ac:spMkLst>
        </pc:spChg>
        <pc:spChg chg="add del">
          <ac:chgData name="NICOLETA-MARIA MANLUP" userId="S::nicoleta.manlup@ubbcluj.ro::52b39330-0b97-4a31-bdc7-c3ce716c68cf" providerId="AD" clId="Web-{4310E7E6-F6DB-A348-C7C9-AB6419238DE9}" dt="2022-12-07T12:50:56.945" v="216"/>
          <ac:spMkLst>
            <pc:docMk/>
            <pc:sldMk cId="3084083785" sldId="261"/>
            <ac:spMk id="32" creationId="{55C54A75-E44A-4147-B9D0-FF46CFD31612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50:56.976" v="217"/>
          <ac:spMkLst>
            <pc:docMk/>
            <pc:sldMk cId="3084083785" sldId="261"/>
            <ac:spMk id="33" creationId="{195EA065-AC5D-431D-927E-87FF05884866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50:56.976" v="217"/>
          <ac:spMkLst>
            <pc:docMk/>
            <pc:sldMk cId="3084083785" sldId="261"/>
            <ac:spMk id="34" creationId="{9B0F7D69-D93C-4C38-A23D-76E000D691CD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50:56.976" v="217"/>
          <ac:spMkLst>
            <pc:docMk/>
            <pc:sldMk cId="3084083785" sldId="261"/>
            <ac:spMk id="35" creationId="{46934B3C-D73F-4CD0-95B1-0244D662D1C7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50:56.976" v="217"/>
          <ac:spMkLst>
            <pc:docMk/>
            <pc:sldMk cId="3084083785" sldId="261"/>
            <ac:spMk id="36" creationId="{8CD419D4-EA9D-42D9-BF62-B07F0B7B672B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50:56.976" v="217"/>
          <ac:spMkLst>
            <pc:docMk/>
            <pc:sldMk cId="3084083785" sldId="261"/>
            <ac:spMk id="37" creationId="{1C6FEC9B-9608-4181-A9E5-A1B80E72021C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50:56.976" v="217"/>
          <ac:spMkLst>
            <pc:docMk/>
            <pc:sldMk cId="3084083785" sldId="261"/>
            <ac:spMk id="38" creationId="{AB1564ED-F26F-451D-97D6-A6EC3E83FD55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50:56.976" v="217"/>
          <ac:spMkLst>
            <pc:docMk/>
            <pc:sldMk cId="3084083785" sldId="261"/>
            <ac:spMk id="39" creationId="{0CA184B6-3482-4F43-87F0-BC765DCFD8A8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50:56.976" v="217"/>
          <ac:spMkLst>
            <pc:docMk/>
            <pc:sldMk cId="3084083785" sldId="261"/>
            <ac:spMk id="40" creationId="{6C869923-8380-4244-9548-802C330638A0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50:56.976" v="217"/>
          <ac:spMkLst>
            <pc:docMk/>
            <pc:sldMk cId="3084083785" sldId="261"/>
            <ac:spMk id="41" creationId="{C06255F2-BC67-4DDE-B34E-AC4BA21838CC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50:56.976" v="217"/>
          <ac:spMkLst>
            <pc:docMk/>
            <pc:sldMk cId="3084083785" sldId="261"/>
            <ac:spMk id="42" creationId="{55169443-FCCD-4C0A-8C69-18CD3FA0968D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50:56.976" v="217"/>
          <ac:spMkLst>
            <pc:docMk/>
            <pc:sldMk cId="3084083785" sldId="261"/>
            <ac:spMk id="43" creationId="{0DBF1ABE-8590-450D-BB49-BDDCCF3EEA9E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50:56.976" v="217"/>
          <ac:spMkLst>
            <pc:docMk/>
            <pc:sldMk cId="3084083785" sldId="261"/>
            <ac:spMk id="44" creationId="{391F8D69-709A-4575-A393-B4C26481AF3B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50:56.976" v="217"/>
          <ac:spMkLst>
            <pc:docMk/>
            <pc:sldMk cId="3084083785" sldId="261"/>
            <ac:spMk id="45" creationId="{C87A50C4-1191-461A-9E09-C8057F2AF01F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50:56.976" v="217"/>
          <ac:spMkLst>
            <pc:docMk/>
            <pc:sldMk cId="3084083785" sldId="261"/>
            <ac:spMk id="46" creationId="{BC87DA9F-8DB2-4D48-8716-A928FBB8A5D2}"/>
          </ac:spMkLst>
        </pc:spChg>
        <pc:picChg chg="add mod ord">
          <ac:chgData name="NICOLETA-MARIA MANLUP" userId="S::nicoleta.manlup@ubbcluj.ro::52b39330-0b97-4a31-bdc7-c3ce716c68cf" providerId="AD" clId="Web-{4310E7E6-F6DB-A348-C7C9-AB6419238DE9}" dt="2022-12-07T12:51:37.321" v="229" actId="1076"/>
          <ac:picMkLst>
            <pc:docMk/>
            <pc:sldMk cId="3084083785" sldId="261"/>
            <ac:picMk id="4" creationId="{64B5C39B-82B9-F269-33EF-5810C5206BE6}"/>
          </ac:picMkLst>
        </pc:picChg>
      </pc:sldChg>
      <pc:sldChg chg="addSp modSp new mod setBg addAnim modAnim">
        <pc:chgData name="NICOLETA-MARIA MANLUP" userId="S::nicoleta.manlup@ubbcluj.ro::52b39330-0b97-4a31-bdc7-c3ce716c68cf" providerId="AD" clId="Web-{4310E7E6-F6DB-A348-C7C9-AB6419238DE9}" dt="2022-12-07T13:21:36.562" v="708" actId="1076"/>
        <pc:sldMkLst>
          <pc:docMk/>
          <pc:sldMk cId="1345941237" sldId="262"/>
        </pc:sldMkLst>
        <pc:spChg chg="mod">
          <ac:chgData name="NICOLETA-MARIA MANLUP" userId="S::nicoleta.manlup@ubbcluj.ro::52b39330-0b97-4a31-bdc7-c3ce716c68cf" providerId="AD" clId="Web-{4310E7E6-F6DB-A348-C7C9-AB6419238DE9}" dt="2022-12-07T12:52:38.823" v="238" actId="1076"/>
          <ac:spMkLst>
            <pc:docMk/>
            <pc:sldMk cId="1345941237" sldId="262"/>
            <ac:spMk id="2" creationId="{0134D391-225B-C25D-B43C-8C6588170629}"/>
          </ac:spMkLst>
        </pc:spChg>
        <pc:spChg chg="mod">
          <ac:chgData name="NICOLETA-MARIA MANLUP" userId="S::nicoleta.manlup@ubbcluj.ro::52b39330-0b97-4a31-bdc7-c3ce716c68cf" providerId="AD" clId="Web-{4310E7E6-F6DB-A348-C7C9-AB6419238DE9}" dt="2022-12-07T12:54:55.858" v="277" actId="20577"/>
          <ac:spMkLst>
            <pc:docMk/>
            <pc:sldMk cId="1345941237" sldId="262"/>
            <ac:spMk id="3" creationId="{4EBCE994-6D0D-FECB-1E0C-E7CDA157E071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2:53:56.731" v="259" actId="20577"/>
          <ac:spMkLst>
            <pc:docMk/>
            <pc:sldMk cId="1345941237" sldId="262"/>
            <ac:spMk id="4" creationId="{E8825DC6-EF57-A226-2095-53B83CE285E7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2:54:45.795" v="272" actId="1076"/>
          <ac:spMkLst>
            <pc:docMk/>
            <pc:sldMk cId="1345941237" sldId="262"/>
            <ac:spMk id="5" creationId="{627C8AE5-7C00-3347-0A6E-F0D483ABECBC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2:55:04.468" v="282" actId="20577"/>
          <ac:spMkLst>
            <pc:docMk/>
            <pc:sldMk cId="1345941237" sldId="262"/>
            <ac:spMk id="6" creationId="{E32A1AF0-966E-8A54-7444-27E4FCA55A52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2:55:17.015" v="285" actId="20577"/>
          <ac:spMkLst>
            <pc:docMk/>
            <pc:sldMk cId="1345941237" sldId="262"/>
            <ac:spMk id="7" creationId="{3F69908F-9C24-99B3-A291-017E932C342A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52:25.588" v="231"/>
          <ac:spMkLst>
            <pc:docMk/>
            <pc:sldMk cId="1345941237" sldId="262"/>
            <ac:spMk id="8" creationId="{C51A08AC-F796-409C-AD97-8B476289EC51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2:55:37.844" v="291" actId="20577"/>
          <ac:spMkLst>
            <pc:docMk/>
            <pc:sldMk cId="1345941237" sldId="262"/>
            <ac:spMk id="9" creationId="{BF5FB711-B14E-F4D9-0C36-58A349FC91C0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2:55:46.281" v="301" actId="14100"/>
          <ac:spMkLst>
            <pc:docMk/>
            <pc:sldMk cId="1345941237" sldId="262"/>
            <ac:spMk id="15" creationId="{41832F76-4C65-758D-3CAE-235CFF796F3F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2:56:08.438" v="307" actId="20577"/>
          <ac:spMkLst>
            <pc:docMk/>
            <pc:sldMk cId="1345941237" sldId="262"/>
            <ac:spMk id="16" creationId="{338792B5-E564-33DE-9087-94E41C1BE476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2:56:14.095" v="310" actId="20577"/>
          <ac:spMkLst>
            <pc:docMk/>
            <pc:sldMk cId="1345941237" sldId="262"/>
            <ac:spMk id="17" creationId="{3DAB8533-E3CA-D70B-5B0D-0705A5B48B34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3:21:36.562" v="708" actId="1076"/>
          <ac:spMkLst>
            <pc:docMk/>
            <pc:sldMk cId="1345941237" sldId="262"/>
            <ac:spMk id="18" creationId="{0EA94C2A-4739-BFD5-2123-B97FA735F50A}"/>
          </ac:spMkLst>
        </pc:spChg>
        <pc:grpChg chg="add">
          <ac:chgData name="NICOLETA-MARIA MANLUP" userId="S::nicoleta.manlup@ubbcluj.ro::52b39330-0b97-4a31-bdc7-c3ce716c68cf" providerId="AD" clId="Web-{4310E7E6-F6DB-A348-C7C9-AB6419238DE9}" dt="2022-12-07T12:52:25.588" v="231"/>
          <ac:grpSpMkLst>
            <pc:docMk/>
            <pc:sldMk cId="1345941237" sldId="262"/>
            <ac:grpSpMk id="10" creationId="{1E1B312B-4E9A-405C-9CE8-10325438035E}"/>
          </ac:grpSpMkLst>
        </pc:grpChg>
      </pc:sldChg>
      <pc:sldChg chg="addSp modSp new mod setBg addAnim modAnim">
        <pc:chgData name="NICOLETA-MARIA MANLUP" userId="S::nicoleta.manlup@ubbcluj.ro::52b39330-0b97-4a31-bdc7-c3ce716c68cf" providerId="AD" clId="Web-{4310E7E6-F6DB-A348-C7C9-AB6419238DE9}" dt="2022-12-07T13:02:28.278" v="440"/>
        <pc:sldMkLst>
          <pc:docMk/>
          <pc:sldMk cId="3672747907" sldId="263"/>
        </pc:sldMkLst>
        <pc:spChg chg="mod">
          <ac:chgData name="NICOLETA-MARIA MANLUP" userId="S::nicoleta.manlup@ubbcluj.ro::52b39330-0b97-4a31-bdc7-c3ce716c68cf" providerId="AD" clId="Web-{4310E7E6-F6DB-A348-C7C9-AB6419238DE9}" dt="2022-12-07T12:58:43.740" v="380" actId="20577"/>
          <ac:spMkLst>
            <pc:docMk/>
            <pc:sldMk cId="3672747907" sldId="263"/>
            <ac:spMk id="2" creationId="{13956221-5E62-77EA-D1A7-A41790CA7324}"/>
          </ac:spMkLst>
        </pc:spChg>
        <pc:spChg chg="mod">
          <ac:chgData name="NICOLETA-MARIA MANLUP" userId="S::nicoleta.manlup@ubbcluj.ro::52b39330-0b97-4a31-bdc7-c3ce716c68cf" providerId="AD" clId="Web-{4310E7E6-F6DB-A348-C7C9-AB6419238DE9}" dt="2022-12-07T13:00:48.541" v="418" actId="20577"/>
          <ac:spMkLst>
            <pc:docMk/>
            <pc:sldMk cId="3672747907" sldId="263"/>
            <ac:spMk id="3" creationId="{258EC10F-7FA6-06A7-853B-ABECADDF51DE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3:00:37.087" v="416"/>
          <ac:spMkLst>
            <pc:docMk/>
            <pc:sldMk cId="3672747907" sldId="263"/>
            <ac:spMk id="4" creationId="{4F34DB53-E0F5-B4C1-2951-A0BC8345CA13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3:00:56.885" v="421" actId="14100"/>
          <ac:spMkLst>
            <pc:docMk/>
            <pc:sldMk cId="3672747907" sldId="263"/>
            <ac:spMk id="5" creationId="{45D0D059-68D4-693E-8AEC-92CB6D9AADB4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3:01:14.354" v="424" actId="14100"/>
          <ac:spMkLst>
            <pc:docMk/>
            <pc:sldMk cId="3672747907" sldId="263"/>
            <ac:spMk id="6" creationId="{59D37581-FB03-92D0-A69E-DF4426DD4D0C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3:01:28.198" v="427" actId="14100"/>
          <ac:spMkLst>
            <pc:docMk/>
            <pc:sldMk cId="3672747907" sldId="263"/>
            <ac:spMk id="7" creationId="{22856881-F456-230C-09F0-35211BFEC2BE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2:57:10.878" v="342"/>
          <ac:spMkLst>
            <pc:docMk/>
            <pc:sldMk cId="3672747907" sldId="263"/>
            <ac:spMk id="8" creationId="{593B4D24-F4A8-4141-A20A-E0575D199633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3:01:47.433" v="430" actId="14100"/>
          <ac:spMkLst>
            <pc:docMk/>
            <pc:sldMk cId="3672747907" sldId="263"/>
            <ac:spMk id="9" creationId="{04316B69-43F8-2B76-F79B-D1C81339A0FF}"/>
          </ac:spMkLst>
        </pc:spChg>
        <pc:grpChg chg="add">
          <ac:chgData name="NICOLETA-MARIA MANLUP" userId="S::nicoleta.manlup@ubbcluj.ro::52b39330-0b97-4a31-bdc7-c3ce716c68cf" providerId="AD" clId="Web-{4310E7E6-F6DB-A348-C7C9-AB6419238DE9}" dt="2022-12-07T12:57:10.878" v="342"/>
          <ac:grpSpMkLst>
            <pc:docMk/>
            <pc:sldMk cId="3672747907" sldId="263"/>
            <ac:grpSpMk id="10" creationId="{6CCEEF8A-4A3A-4B35-AA57-D804767F5AD9}"/>
          </ac:grpSpMkLst>
        </pc:grpChg>
      </pc:sldChg>
      <pc:sldChg chg="addSp modSp new mod setBg">
        <pc:chgData name="NICOLETA-MARIA MANLUP" userId="S::nicoleta.manlup@ubbcluj.ro::52b39330-0b97-4a31-bdc7-c3ce716c68cf" providerId="AD" clId="Web-{4310E7E6-F6DB-A348-C7C9-AB6419238DE9}" dt="2022-12-07T13:04:21.984" v="464" actId="20577"/>
        <pc:sldMkLst>
          <pc:docMk/>
          <pc:sldMk cId="613123534" sldId="264"/>
        </pc:sldMkLst>
        <pc:spChg chg="mod">
          <ac:chgData name="NICOLETA-MARIA MANLUP" userId="S::nicoleta.manlup@ubbcluj.ro::52b39330-0b97-4a31-bdc7-c3ce716c68cf" providerId="AD" clId="Web-{4310E7E6-F6DB-A348-C7C9-AB6419238DE9}" dt="2022-12-07T13:04:03.125" v="456" actId="14100"/>
          <ac:spMkLst>
            <pc:docMk/>
            <pc:sldMk cId="613123534" sldId="264"/>
            <ac:spMk id="2" creationId="{DC77C2C8-2633-DEA5-E17F-056074936E11}"/>
          </ac:spMkLst>
        </pc:spChg>
        <pc:spChg chg="mod">
          <ac:chgData name="NICOLETA-MARIA MANLUP" userId="S::nicoleta.manlup@ubbcluj.ro::52b39330-0b97-4a31-bdc7-c3ce716c68cf" providerId="AD" clId="Web-{4310E7E6-F6DB-A348-C7C9-AB6419238DE9}" dt="2022-12-07T13:04:21.984" v="464" actId="20577"/>
          <ac:spMkLst>
            <pc:docMk/>
            <pc:sldMk cId="613123534" sldId="264"/>
            <ac:spMk id="3" creationId="{8A42E457-40A8-01F7-9172-B48CD693B621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3:03:44.405" v="442"/>
          <ac:spMkLst>
            <pc:docMk/>
            <pc:sldMk cId="613123534" sldId="264"/>
            <ac:spMk id="8" creationId="{C51A08AC-F796-409C-AD97-8B476289EC51}"/>
          </ac:spMkLst>
        </pc:spChg>
        <pc:grpChg chg="add">
          <ac:chgData name="NICOLETA-MARIA MANLUP" userId="S::nicoleta.manlup@ubbcluj.ro::52b39330-0b97-4a31-bdc7-c3ce716c68cf" providerId="AD" clId="Web-{4310E7E6-F6DB-A348-C7C9-AB6419238DE9}" dt="2022-12-07T13:03:44.405" v="442"/>
          <ac:grpSpMkLst>
            <pc:docMk/>
            <pc:sldMk cId="613123534" sldId="264"/>
            <ac:grpSpMk id="10" creationId="{1E1B312B-4E9A-405C-9CE8-10325438035E}"/>
          </ac:grpSpMkLst>
        </pc:grpChg>
      </pc:sldChg>
      <pc:sldChg chg="addSp modSp new mod setBg">
        <pc:chgData name="NICOLETA-MARIA MANLUP" userId="S::nicoleta.manlup@ubbcluj.ro::52b39330-0b97-4a31-bdc7-c3ce716c68cf" providerId="AD" clId="Web-{4310E7E6-F6DB-A348-C7C9-AB6419238DE9}" dt="2022-12-07T13:05:58.847" v="491" actId="20577"/>
        <pc:sldMkLst>
          <pc:docMk/>
          <pc:sldMk cId="577282222" sldId="265"/>
        </pc:sldMkLst>
        <pc:spChg chg="mod">
          <ac:chgData name="NICOLETA-MARIA MANLUP" userId="S::nicoleta.manlup@ubbcluj.ro::52b39330-0b97-4a31-bdc7-c3ce716c68cf" providerId="AD" clId="Web-{4310E7E6-F6DB-A348-C7C9-AB6419238DE9}" dt="2022-12-07T13:05:18.361" v="480" actId="14100"/>
          <ac:spMkLst>
            <pc:docMk/>
            <pc:sldMk cId="577282222" sldId="265"/>
            <ac:spMk id="2" creationId="{E2E671D1-CA6D-5EBD-2043-B4C333EB2C24}"/>
          </ac:spMkLst>
        </pc:spChg>
        <pc:spChg chg="mod">
          <ac:chgData name="NICOLETA-MARIA MANLUP" userId="S::nicoleta.manlup@ubbcluj.ro::52b39330-0b97-4a31-bdc7-c3ce716c68cf" providerId="AD" clId="Web-{4310E7E6-F6DB-A348-C7C9-AB6419238DE9}" dt="2022-12-07T13:05:58.847" v="491" actId="20577"/>
          <ac:spMkLst>
            <pc:docMk/>
            <pc:sldMk cId="577282222" sldId="265"/>
            <ac:spMk id="3" creationId="{C6D0AA4E-7AD0-A8D7-3575-43289BE1DE0B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3:04:52.345" v="466"/>
          <ac:spMkLst>
            <pc:docMk/>
            <pc:sldMk cId="577282222" sldId="265"/>
            <ac:spMk id="8" creationId="{C51A08AC-F796-409C-AD97-8B476289EC51}"/>
          </ac:spMkLst>
        </pc:spChg>
        <pc:grpChg chg="add">
          <ac:chgData name="NICOLETA-MARIA MANLUP" userId="S::nicoleta.manlup@ubbcluj.ro::52b39330-0b97-4a31-bdc7-c3ce716c68cf" providerId="AD" clId="Web-{4310E7E6-F6DB-A348-C7C9-AB6419238DE9}" dt="2022-12-07T13:04:52.345" v="466"/>
          <ac:grpSpMkLst>
            <pc:docMk/>
            <pc:sldMk cId="577282222" sldId="265"/>
            <ac:grpSpMk id="10" creationId="{1E1B312B-4E9A-405C-9CE8-10325438035E}"/>
          </ac:grpSpMkLst>
        </pc:grpChg>
      </pc:sldChg>
      <pc:sldChg chg="addSp delSp modSp new mod setBg">
        <pc:chgData name="NICOLETA-MARIA MANLUP" userId="S::nicoleta.manlup@ubbcluj.ro::52b39330-0b97-4a31-bdc7-c3ce716c68cf" providerId="AD" clId="Web-{4310E7E6-F6DB-A348-C7C9-AB6419238DE9}" dt="2022-12-07T13:09:06.915" v="515" actId="20577"/>
        <pc:sldMkLst>
          <pc:docMk/>
          <pc:sldMk cId="29430708" sldId="266"/>
        </pc:sldMkLst>
        <pc:spChg chg="mod">
          <ac:chgData name="NICOLETA-MARIA MANLUP" userId="S::nicoleta.manlup@ubbcluj.ro::52b39330-0b97-4a31-bdc7-c3ce716c68cf" providerId="AD" clId="Web-{4310E7E6-F6DB-A348-C7C9-AB6419238DE9}" dt="2022-12-07T13:08:51.805" v="511" actId="20577"/>
          <ac:spMkLst>
            <pc:docMk/>
            <pc:sldMk cId="29430708" sldId="266"/>
            <ac:spMk id="2" creationId="{EEA21C0C-757C-A7BE-346F-D803FC83C3EE}"/>
          </ac:spMkLst>
        </pc:spChg>
        <pc:spChg chg="mod">
          <ac:chgData name="NICOLETA-MARIA MANLUP" userId="S::nicoleta.manlup@ubbcluj.ro::52b39330-0b97-4a31-bdc7-c3ce716c68cf" providerId="AD" clId="Web-{4310E7E6-F6DB-A348-C7C9-AB6419238DE9}" dt="2022-12-07T13:09:06.915" v="515" actId="20577"/>
          <ac:spMkLst>
            <pc:docMk/>
            <pc:sldMk cId="29430708" sldId="266"/>
            <ac:spMk id="3" creationId="{E023F15E-2F59-5A60-8305-81D20DC4B129}"/>
          </ac:spMkLst>
        </pc:spChg>
        <pc:spChg chg="add del">
          <ac:chgData name="NICOLETA-MARIA MANLUP" userId="S::nicoleta.manlup@ubbcluj.ro::52b39330-0b97-4a31-bdc7-c3ce716c68cf" providerId="AD" clId="Web-{4310E7E6-F6DB-A348-C7C9-AB6419238DE9}" dt="2022-12-07T13:08:19.038" v="494"/>
          <ac:spMkLst>
            <pc:docMk/>
            <pc:sldMk cId="29430708" sldId="266"/>
            <ac:spMk id="8" creationId="{C51A08AC-F796-409C-AD97-8B476289EC51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3:08:19.038" v="495"/>
          <ac:spMkLst>
            <pc:docMk/>
            <pc:sldMk cId="29430708" sldId="266"/>
            <ac:spMk id="16" creationId="{593B4D24-F4A8-4141-A20A-E0575D199633}"/>
          </ac:spMkLst>
        </pc:spChg>
        <pc:grpChg chg="add del">
          <ac:chgData name="NICOLETA-MARIA MANLUP" userId="S::nicoleta.manlup@ubbcluj.ro::52b39330-0b97-4a31-bdc7-c3ce716c68cf" providerId="AD" clId="Web-{4310E7E6-F6DB-A348-C7C9-AB6419238DE9}" dt="2022-12-07T13:08:19.038" v="494"/>
          <ac:grpSpMkLst>
            <pc:docMk/>
            <pc:sldMk cId="29430708" sldId="266"/>
            <ac:grpSpMk id="10" creationId="{1E1B312B-4E9A-405C-9CE8-10325438035E}"/>
          </ac:grpSpMkLst>
        </pc:grpChg>
        <pc:grpChg chg="add">
          <ac:chgData name="NICOLETA-MARIA MANLUP" userId="S::nicoleta.manlup@ubbcluj.ro::52b39330-0b97-4a31-bdc7-c3ce716c68cf" providerId="AD" clId="Web-{4310E7E6-F6DB-A348-C7C9-AB6419238DE9}" dt="2022-12-07T13:08:19.038" v="495"/>
          <ac:grpSpMkLst>
            <pc:docMk/>
            <pc:sldMk cId="29430708" sldId="266"/>
            <ac:grpSpMk id="17" creationId="{6CCEEF8A-4A3A-4B35-AA57-D804767F5AD9}"/>
          </ac:grpSpMkLst>
        </pc:grpChg>
      </pc:sldChg>
      <pc:sldChg chg="addSp modSp new mod setBg addAnim modAnim">
        <pc:chgData name="NICOLETA-MARIA MANLUP" userId="S::nicoleta.manlup@ubbcluj.ro::52b39330-0b97-4a31-bdc7-c3ce716c68cf" providerId="AD" clId="Web-{4310E7E6-F6DB-A348-C7C9-AB6419238DE9}" dt="2022-12-07T13:13:35.861" v="641"/>
        <pc:sldMkLst>
          <pc:docMk/>
          <pc:sldMk cId="3073834632" sldId="267"/>
        </pc:sldMkLst>
        <pc:spChg chg="mod">
          <ac:chgData name="NICOLETA-MARIA MANLUP" userId="S::nicoleta.manlup@ubbcluj.ro::52b39330-0b97-4a31-bdc7-c3ce716c68cf" providerId="AD" clId="Web-{4310E7E6-F6DB-A348-C7C9-AB6419238DE9}" dt="2022-12-07T13:10:41.855" v="557" actId="14100"/>
          <ac:spMkLst>
            <pc:docMk/>
            <pc:sldMk cId="3073834632" sldId="267"/>
            <ac:spMk id="2" creationId="{16D87D7B-A144-8D33-FF74-47E8D02CF499}"/>
          </ac:spMkLst>
        </pc:spChg>
        <pc:spChg chg="mod">
          <ac:chgData name="NICOLETA-MARIA MANLUP" userId="S::nicoleta.manlup@ubbcluj.ro::52b39330-0b97-4a31-bdc7-c3ce716c68cf" providerId="AD" clId="Web-{4310E7E6-F6DB-A348-C7C9-AB6419238DE9}" dt="2022-12-07T13:13:17.438" v="623" actId="20577"/>
          <ac:spMkLst>
            <pc:docMk/>
            <pc:sldMk cId="3073834632" sldId="267"/>
            <ac:spMk id="3" creationId="{9B3EFD74-ED1F-B827-9873-9B32644038A3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3:11:51.389" v="580"/>
          <ac:spMkLst>
            <pc:docMk/>
            <pc:sldMk cId="3073834632" sldId="267"/>
            <ac:spMk id="4" creationId="{FF2B125F-E5D7-C912-F67C-A0E291405B9F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3:12:32.780" v="600" actId="14100"/>
          <ac:spMkLst>
            <pc:docMk/>
            <pc:sldMk cId="3073834632" sldId="267"/>
            <ac:spMk id="5" creationId="{371FFAE0-8CA5-5E3D-563A-83E2004E23E5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3:12:56.219" v="608" actId="1076"/>
          <ac:spMkLst>
            <pc:docMk/>
            <pc:sldMk cId="3073834632" sldId="267"/>
            <ac:spMk id="6" creationId="{81E99CC8-4E28-6C41-FF16-D193158ADC1D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3:13:05.953" v="618" actId="20577"/>
          <ac:spMkLst>
            <pc:docMk/>
            <pc:sldMk cId="3073834632" sldId="267"/>
            <ac:spMk id="7" creationId="{D8B7D017-B654-DDD8-C1D9-9A66B2BEFEBB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3:09:43.729" v="529"/>
          <ac:spMkLst>
            <pc:docMk/>
            <pc:sldMk cId="3073834632" sldId="267"/>
            <ac:spMk id="8" creationId="{C51A08AC-F796-409C-AD97-8B476289EC51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3:13:16.626" v="622" actId="20577"/>
          <ac:spMkLst>
            <pc:docMk/>
            <pc:sldMk cId="3073834632" sldId="267"/>
            <ac:spMk id="9" creationId="{1CADD185-4E47-8EFE-396F-5F537B892DAF}"/>
          </ac:spMkLst>
        </pc:spChg>
        <pc:spChg chg="add mod">
          <ac:chgData name="NICOLETA-MARIA MANLUP" userId="S::nicoleta.manlup@ubbcluj.ro::52b39330-0b97-4a31-bdc7-c3ce716c68cf" providerId="AD" clId="Web-{4310E7E6-F6DB-A348-C7C9-AB6419238DE9}" dt="2022-12-07T13:13:23.845" v="631" actId="20577"/>
          <ac:spMkLst>
            <pc:docMk/>
            <pc:sldMk cId="3073834632" sldId="267"/>
            <ac:spMk id="15" creationId="{A80A1865-2842-BC62-2069-074D2198CD47}"/>
          </ac:spMkLst>
        </pc:spChg>
        <pc:grpChg chg="add">
          <ac:chgData name="NICOLETA-MARIA MANLUP" userId="S::nicoleta.manlup@ubbcluj.ro::52b39330-0b97-4a31-bdc7-c3ce716c68cf" providerId="AD" clId="Web-{4310E7E6-F6DB-A348-C7C9-AB6419238DE9}" dt="2022-12-07T13:09:43.729" v="529"/>
          <ac:grpSpMkLst>
            <pc:docMk/>
            <pc:sldMk cId="3073834632" sldId="267"/>
            <ac:grpSpMk id="10" creationId="{1E1B312B-4E9A-405C-9CE8-10325438035E}"/>
          </ac:grpSpMkLst>
        </pc:grpChg>
      </pc:sldChg>
      <pc:sldChg chg="addSp modSp new mod setBg">
        <pc:chgData name="NICOLETA-MARIA MANLUP" userId="S::nicoleta.manlup@ubbcluj.ro::52b39330-0b97-4a31-bdc7-c3ce716c68cf" providerId="AD" clId="Web-{4310E7E6-F6DB-A348-C7C9-AB6419238DE9}" dt="2022-12-07T13:16:38.975" v="683" actId="14100"/>
        <pc:sldMkLst>
          <pc:docMk/>
          <pc:sldMk cId="465051826" sldId="268"/>
        </pc:sldMkLst>
        <pc:spChg chg="mod">
          <ac:chgData name="NICOLETA-MARIA MANLUP" userId="S::nicoleta.manlup@ubbcluj.ro::52b39330-0b97-4a31-bdc7-c3ce716c68cf" providerId="AD" clId="Web-{4310E7E6-F6DB-A348-C7C9-AB6419238DE9}" dt="2022-12-07T13:16:38.975" v="683" actId="14100"/>
          <ac:spMkLst>
            <pc:docMk/>
            <pc:sldMk cId="465051826" sldId="268"/>
            <ac:spMk id="2" creationId="{A7AC5DCB-361F-C6A3-143B-8754AC8F497B}"/>
          </ac:spMkLst>
        </pc:spChg>
        <pc:spChg chg="mod">
          <ac:chgData name="NICOLETA-MARIA MANLUP" userId="S::nicoleta.manlup@ubbcluj.ro::52b39330-0b97-4a31-bdc7-c3ce716c68cf" providerId="AD" clId="Web-{4310E7E6-F6DB-A348-C7C9-AB6419238DE9}" dt="2022-12-07T13:16:36.288" v="682" actId="14100"/>
          <ac:spMkLst>
            <pc:docMk/>
            <pc:sldMk cId="465051826" sldId="268"/>
            <ac:spMk id="3" creationId="{99292246-D5CA-19D2-A2B6-B550EA0ADB96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3:15:28.911" v="646"/>
          <ac:spMkLst>
            <pc:docMk/>
            <pc:sldMk cId="465051826" sldId="268"/>
            <ac:spMk id="8" creationId="{C51A08AC-F796-409C-AD97-8B476289EC51}"/>
          </ac:spMkLst>
        </pc:spChg>
        <pc:grpChg chg="add">
          <ac:chgData name="NICOLETA-MARIA MANLUP" userId="S::nicoleta.manlup@ubbcluj.ro::52b39330-0b97-4a31-bdc7-c3ce716c68cf" providerId="AD" clId="Web-{4310E7E6-F6DB-A348-C7C9-AB6419238DE9}" dt="2022-12-07T13:15:28.911" v="646"/>
          <ac:grpSpMkLst>
            <pc:docMk/>
            <pc:sldMk cId="465051826" sldId="268"/>
            <ac:grpSpMk id="10" creationId="{1E1B312B-4E9A-405C-9CE8-10325438035E}"/>
          </ac:grpSpMkLst>
        </pc:grpChg>
      </pc:sldChg>
      <pc:sldChg chg="addSp modSp new mod setBg">
        <pc:chgData name="NICOLETA-MARIA MANLUP" userId="S::nicoleta.manlup@ubbcluj.ro::52b39330-0b97-4a31-bdc7-c3ce716c68cf" providerId="AD" clId="Web-{4310E7E6-F6DB-A348-C7C9-AB6419238DE9}" dt="2022-12-07T13:17:39.024" v="704" actId="20577"/>
        <pc:sldMkLst>
          <pc:docMk/>
          <pc:sldMk cId="2912654573" sldId="269"/>
        </pc:sldMkLst>
        <pc:spChg chg="mod">
          <ac:chgData name="NICOLETA-MARIA MANLUP" userId="S::nicoleta.manlup@ubbcluj.ro::52b39330-0b97-4a31-bdc7-c3ce716c68cf" providerId="AD" clId="Web-{4310E7E6-F6DB-A348-C7C9-AB6419238DE9}" dt="2022-12-07T13:17:16.711" v="699" actId="20577"/>
          <ac:spMkLst>
            <pc:docMk/>
            <pc:sldMk cId="2912654573" sldId="269"/>
            <ac:spMk id="2" creationId="{3B53A26D-3573-E702-9BA5-D68610E1A28D}"/>
          </ac:spMkLst>
        </pc:spChg>
        <pc:spChg chg="mod">
          <ac:chgData name="NICOLETA-MARIA MANLUP" userId="S::nicoleta.manlup@ubbcluj.ro::52b39330-0b97-4a31-bdc7-c3ce716c68cf" providerId="AD" clId="Web-{4310E7E6-F6DB-A348-C7C9-AB6419238DE9}" dt="2022-12-07T13:17:39.024" v="704" actId="20577"/>
          <ac:spMkLst>
            <pc:docMk/>
            <pc:sldMk cId="2912654573" sldId="269"/>
            <ac:spMk id="3" creationId="{C4B9056B-8CEA-222D-6F01-CED68737A876}"/>
          </ac:spMkLst>
        </pc:spChg>
        <pc:spChg chg="add">
          <ac:chgData name="NICOLETA-MARIA MANLUP" userId="S::nicoleta.manlup@ubbcluj.ro::52b39330-0b97-4a31-bdc7-c3ce716c68cf" providerId="AD" clId="Web-{4310E7E6-F6DB-A348-C7C9-AB6419238DE9}" dt="2022-12-07T13:16:52.491" v="685"/>
          <ac:spMkLst>
            <pc:docMk/>
            <pc:sldMk cId="2912654573" sldId="269"/>
            <ac:spMk id="8" creationId="{593B4D24-F4A8-4141-A20A-E0575D199633}"/>
          </ac:spMkLst>
        </pc:spChg>
        <pc:grpChg chg="add">
          <ac:chgData name="NICOLETA-MARIA MANLUP" userId="S::nicoleta.manlup@ubbcluj.ro::52b39330-0b97-4a31-bdc7-c3ce716c68cf" providerId="AD" clId="Web-{4310E7E6-F6DB-A348-C7C9-AB6419238DE9}" dt="2022-12-07T13:16:52.491" v="685"/>
          <ac:grpSpMkLst>
            <pc:docMk/>
            <pc:sldMk cId="2912654573" sldId="269"/>
            <ac:grpSpMk id="10" creationId="{6CCEEF8A-4A3A-4B35-AA57-D804767F5AD9}"/>
          </ac:grpSpMkLst>
        </pc:grpChg>
      </pc:sldChg>
      <pc:sldMasterChg chg="del delSldLayout">
        <pc:chgData name="NICOLETA-MARIA MANLUP" userId="S::nicoleta.manlup@ubbcluj.ro::52b39330-0b97-4a31-bdc7-c3ce716c68cf" providerId="AD" clId="Web-{4310E7E6-F6DB-A348-C7C9-AB6419238DE9}" dt="2022-12-07T12:35:43.714" v="14"/>
        <pc:sldMasterMkLst>
          <pc:docMk/>
          <pc:sldMasterMk cId="2460954070" sldId="2147483660"/>
        </pc:sldMasterMkLst>
        <pc:sldLayoutChg chg="del">
          <pc:chgData name="NICOLETA-MARIA MANLUP" userId="S::nicoleta.manlup@ubbcluj.ro::52b39330-0b97-4a31-bdc7-c3ce716c68cf" providerId="AD" clId="Web-{4310E7E6-F6DB-A348-C7C9-AB6419238DE9}" dt="2022-12-07T12:35:43.714" v="1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ICOLETA-MARIA MANLUP" userId="S::nicoleta.manlup@ubbcluj.ro::52b39330-0b97-4a31-bdc7-c3ce716c68cf" providerId="AD" clId="Web-{4310E7E6-F6DB-A348-C7C9-AB6419238DE9}" dt="2022-12-07T12:35:43.714" v="1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ICOLETA-MARIA MANLUP" userId="S::nicoleta.manlup@ubbcluj.ro::52b39330-0b97-4a31-bdc7-c3ce716c68cf" providerId="AD" clId="Web-{4310E7E6-F6DB-A348-C7C9-AB6419238DE9}" dt="2022-12-07T12:35:43.714" v="1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ICOLETA-MARIA MANLUP" userId="S::nicoleta.manlup@ubbcluj.ro::52b39330-0b97-4a31-bdc7-c3ce716c68cf" providerId="AD" clId="Web-{4310E7E6-F6DB-A348-C7C9-AB6419238DE9}" dt="2022-12-07T12:35:43.714" v="1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ICOLETA-MARIA MANLUP" userId="S::nicoleta.manlup@ubbcluj.ro::52b39330-0b97-4a31-bdc7-c3ce716c68cf" providerId="AD" clId="Web-{4310E7E6-F6DB-A348-C7C9-AB6419238DE9}" dt="2022-12-07T12:35:43.714" v="1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ICOLETA-MARIA MANLUP" userId="S::nicoleta.manlup@ubbcluj.ro::52b39330-0b97-4a31-bdc7-c3ce716c68cf" providerId="AD" clId="Web-{4310E7E6-F6DB-A348-C7C9-AB6419238DE9}" dt="2022-12-07T12:35:43.714" v="1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ICOLETA-MARIA MANLUP" userId="S::nicoleta.manlup@ubbcluj.ro::52b39330-0b97-4a31-bdc7-c3ce716c68cf" providerId="AD" clId="Web-{4310E7E6-F6DB-A348-C7C9-AB6419238DE9}" dt="2022-12-07T12:35:43.714" v="1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ICOLETA-MARIA MANLUP" userId="S::nicoleta.manlup@ubbcluj.ro::52b39330-0b97-4a31-bdc7-c3ce716c68cf" providerId="AD" clId="Web-{4310E7E6-F6DB-A348-C7C9-AB6419238DE9}" dt="2022-12-07T12:35:43.714" v="1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ICOLETA-MARIA MANLUP" userId="S::nicoleta.manlup@ubbcluj.ro::52b39330-0b97-4a31-bdc7-c3ce716c68cf" providerId="AD" clId="Web-{4310E7E6-F6DB-A348-C7C9-AB6419238DE9}" dt="2022-12-07T12:35:43.714" v="1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ICOLETA-MARIA MANLUP" userId="S::nicoleta.manlup@ubbcluj.ro::52b39330-0b97-4a31-bdc7-c3ce716c68cf" providerId="AD" clId="Web-{4310E7E6-F6DB-A348-C7C9-AB6419238DE9}" dt="2022-12-07T12:35:43.714" v="1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ICOLETA-MARIA MANLUP" userId="S::nicoleta.manlup@ubbcluj.ro::52b39330-0b97-4a31-bdc7-c3ce716c68cf" providerId="AD" clId="Web-{4310E7E6-F6DB-A348-C7C9-AB6419238DE9}" dt="2022-12-07T12:35:43.714" v="1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NICOLETA-MARIA MANLUP" userId="S::nicoleta.manlup@ubbcluj.ro::52b39330-0b97-4a31-bdc7-c3ce716c68cf" providerId="AD" clId="Web-{4310E7E6-F6DB-A348-C7C9-AB6419238DE9}" dt="2022-12-07T12:35:43.714" v="14"/>
        <pc:sldMasterMkLst>
          <pc:docMk/>
          <pc:sldMasterMk cId="1414096550" sldId="2147483698"/>
        </pc:sldMasterMkLst>
        <pc:sldLayoutChg chg="add">
          <pc:chgData name="NICOLETA-MARIA MANLUP" userId="S::nicoleta.manlup@ubbcluj.ro::52b39330-0b97-4a31-bdc7-c3ce716c68cf" providerId="AD" clId="Web-{4310E7E6-F6DB-A348-C7C9-AB6419238DE9}" dt="2022-12-07T12:35:43.714" v="14"/>
          <pc:sldLayoutMkLst>
            <pc:docMk/>
            <pc:sldMasterMk cId="1414096550" sldId="2147483698"/>
            <pc:sldLayoutMk cId="1154871666" sldId="2147483687"/>
          </pc:sldLayoutMkLst>
        </pc:sldLayoutChg>
        <pc:sldLayoutChg chg="add">
          <pc:chgData name="NICOLETA-MARIA MANLUP" userId="S::nicoleta.manlup@ubbcluj.ro::52b39330-0b97-4a31-bdc7-c3ce716c68cf" providerId="AD" clId="Web-{4310E7E6-F6DB-A348-C7C9-AB6419238DE9}" dt="2022-12-07T12:35:43.714" v="14"/>
          <pc:sldLayoutMkLst>
            <pc:docMk/>
            <pc:sldMasterMk cId="1414096550" sldId="2147483698"/>
            <pc:sldLayoutMk cId="248926679" sldId="2147483688"/>
          </pc:sldLayoutMkLst>
        </pc:sldLayoutChg>
        <pc:sldLayoutChg chg="add">
          <pc:chgData name="NICOLETA-MARIA MANLUP" userId="S::nicoleta.manlup@ubbcluj.ro::52b39330-0b97-4a31-bdc7-c3ce716c68cf" providerId="AD" clId="Web-{4310E7E6-F6DB-A348-C7C9-AB6419238DE9}" dt="2022-12-07T12:35:43.714" v="14"/>
          <pc:sldLayoutMkLst>
            <pc:docMk/>
            <pc:sldMasterMk cId="1414096550" sldId="2147483698"/>
            <pc:sldLayoutMk cId="2994772278" sldId="2147483689"/>
          </pc:sldLayoutMkLst>
        </pc:sldLayoutChg>
        <pc:sldLayoutChg chg="add">
          <pc:chgData name="NICOLETA-MARIA MANLUP" userId="S::nicoleta.manlup@ubbcluj.ro::52b39330-0b97-4a31-bdc7-c3ce716c68cf" providerId="AD" clId="Web-{4310E7E6-F6DB-A348-C7C9-AB6419238DE9}" dt="2022-12-07T12:35:43.714" v="14"/>
          <pc:sldLayoutMkLst>
            <pc:docMk/>
            <pc:sldMasterMk cId="1414096550" sldId="2147483698"/>
            <pc:sldLayoutMk cId="3141115483" sldId="2147483690"/>
          </pc:sldLayoutMkLst>
        </pc:sldLayoutChg>
        <pc:sldLayoutChg chg="add">
          <pc:chgData name="NICOLETA-MARIA MANLUP" userId="S::nicoleta.manlup@ubbcluj.ro::52b39330-0b97-4a31-bdc7-c3ce716c68cf" providerId="AD" clId="Web-{4310E7E6-F6DB-A348-C7C9-AB6419238DE9}" dt="2022-12-07T12:35:43.714" v="14"/>
          <pc:sldLayoutMkLst>
            <pc:docMk/>
            <pc:sldMasterMk cId="1414096550" sldId="2147483698"/>
            <pc:sldLayoutMk cId="51433085" sldId="2147483691"/>
          </pc:sldLayoutMkLst>
        </pc:sldLayoutChg>
        <pc:sldLayoutChg chg="add">
          <pc:chgData name="NICOLETA-MARIA MANLUP" userId="S::nicoleta.manlup@ubbcluj.ro::52b39330-0b97-4a31-bdc7-c3ce716c68cf" providerId="AD" clId="Web-{4310E7E6-F6DB-A348-C7C9-AB6419238DE9}" dt="2022-12-07T12:35:43.714" v="14"/>
          <pc:sldLayoutMkLst>
            <pc:docMk/>
            <pc:sldMasterMk cId="1414096550" sldId="2147483698"/>
            <pc:sldLayoutMk cId="3609125945" sldId="2147483692"/>
          </pc:sldLayoutMkLst>
        </pc:sldLayoutChg>
        <pc:sldLayoutChg chg="add">
          <pc:chgData name="NICOLETA-MARIA MANLUP" userId="S::nicoleta.manlup@ubbcluj.ro::52b39330-0b97-4a31-bdc7-c3ce716c68cf" providerId="AD" clId="Web-{4310E7E6-F6DB-A348-C7C9-AB6419238DE9}" dt="2022-12-07T12:35:43.714" v="14"/>
          <pc:sldLayoutMkLst>
            <pc:docMk/>
            <pc:sldMasterMk cId="1414096550" sldId="2147483698"/>
            <pc:sldLayoutMk cId="168564481" sldId="2147483693"/>
          </pc:sldLayoutMkLst>
        </pc:sldLayoutChg>
        <pc:sldLayoutChg chg="add">
          <pc:chgData name="NICOLETA-MARIA MANLUP" userId="S::nicoleta.manlup@ubbcluj.ro::52b39330-0b97-4a31-bdc7-c3ce716c68cf" providerId="AD" clId="Web-{4310E7E6-F6DB-A348-C7C9-AB6419238DE9}" dt="2022-12-07T12:35:43.714" v="14"/>
          <pc:sldLayoutMkLst>
            <pc:docMk/>
            <pc:sldMasterMk cId="1414096550" sldId="2147483698"/>
            <pc:sldLayoutMk cId="1485342101" sldId="2147483694"/>
          </pc:sldLayoutMkLst>
        </pc:sldLayoutChg>
        <pc:sldLayoutChg chg="add">
          <pc:chgData name="NICOLETA-MARIA MANLUP" userId="S::nicoleta.manlup@ubbcluj.ro::52b39330-0b97-4a31-bdc7-c3ce716c68cf" providerId="AD" clId="Web-{4310E7E6-F6DB-A348-C7C9-AB6419238DE9}" dt="2022-12-07T12:35:43.714" v="14"/>
          <pc:sldLayoutMkLst>
            <pc:docMk/>
            <pc:sldMasterMk cId="1414096550" sldId="2147483698"/>
            <pc:sldLayoutMk cId="413865488" sldId="2147483695"/>
          </pc:sldLayoutMkLst>
        </pc:sldLayoutChg>
        <pc:sldLayoutChg chg="add">
          <pc:chgData name="NICOLETA-MARIA MANLUP" userId="S::nicoleta.manlup@ubbcluj.ro::52b39330-0b97-4a31-bdc7-c3ce716c68cf" providerId="AD" clId="Web-{4310E7E6-F6DB-A348-C7C9-AB6419238DE9}" dt="2022-12-07T12:35:43.714" v="14"/>
          <pc:sldLayoutMkLst>
            <pc:docMk/>
            <pc:sldMasterMk cId="1414096550" sldId="2147483698"/>
            <pc:sldLayoutMk cId="3322471891" sldId="2147483696"/>
          </pc:sldLayoutMkLst>
        </pc:sldLayoutChg>
        <pc:sldLayoutChg chg="add">
          <pc:chgData name="NICOLETA-MARIA MANLUP" userId="S::nicoleta.manlup@ubbcluj.ro::52b39330-0b97-4a31-bdc7-c3ce716c68cf" providerId="AD" clId="Web-{4310E7E6-F6DB-A348-C7C9-AB6419238DE9}" dt="2022-12-07T12:35:43.714" v="14"/>
          <pc:sldLayoutMkLst>
            <pc:docMk/>
            <pc:sldMasterMk cId="1414096550" sldId="2147483698"/>
            <pc:sldLayoutMk cId="452206786" sldId="214748369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34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7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0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487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2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7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1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09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A0F19-5D9A-4C4C-064E-62E1EFD14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1" r="6" b="7819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3FBD4-6832-2547-6CA4-8192C0B4E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sz="7200">
                <a:ea typeface="Calibri Light"/>
                <a:cs typeface="Calibri Light"/>
              </a:rPr>
              <a:t>Working in IT</a:t>
            </a:r>
            <a:endParaRPr lang="en-US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FB9F6-F5B3-27E9-17CE-E37ADD9A8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008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671D1-CA6D-5EBD-2043-B4C333EB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25" y="11113"/>
            <a:ext cx="12191365" cy="989012"/>
          </a:xfrm>
        </p:spPr>
        <p:txBody>
          <a:bodyPr anchor="b">
            <a:noAutofit/>
          </a:bodyPr>
          <a:lstStyle/>
          <a:p>
            <a:r>
              <a:rPr lang="en-US" sz="2000" dirty="0">
                <a:ea typeface="+mj-lt"/>
                <a:cs typeface="+mj-lt"/>
              </a:rPr>
              <a:t>9. What is a great career for you? Rank the following aspects in order of their importance for a great career. Compare it with your partner.</a:t>
            </a:r>
            <a:endParaRPr lang="en-US" sz="2000"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0AA4E-7AD0-A8D7-3575-43289BE1D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525" y="1169988"/>
            <a:ext cx="12191365" cy="5670550"/>
          </a:xfrm>
        </p:spPr>
        <p:txBody>
          <a:bodyPr vert="horz" lIns="109728" tIns="109728" rIns="109728" bIns="9144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 doing something you are passionate about</a:t>
            </a:r>
            <a:endParaRPr lang="en-US" dirty="0">
              <a:ea typeface="Meiryo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 having a big paycheck</a:t>
            </a:r>
            <a:endParaRPr lang="en-US" dirty="0">
              <a:ea typeface="Meiryo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 being in a position of power</a:t>
            </a:r>
            <a:endParaRPr lang="en-US" dirty="0">
              <a:ea typeface="Meiryo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 making a positive difference</a:t>
            </a:r>
            <a:endParaRPr lang="en-US" dirty="0">
              <a:ea typeface="Meiryo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 having a work-life balance</a:t>
            </a:r>
            <a:endParaRPr lang="en-US" dirty="0">
              <a:ea typeface="Meiryo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 having an intellectually stimulating and challenging job</a:t>
            </a:r>
            <a:endParaRPr lang="en-US" dirty="0">
              <a:ea typeface="Meiryo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 being able to constantly develop yourself</a:t>
            </a:r>
            <a:endParaRPr lang="en-US" dirty="0">
              <a:ea typeface="Meiryo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 being respected and well-known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57728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A21C0C-757C-A7BE-346F-D803FC83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" y="-1587"/>
            <a:ext cx="12178665" cy="1204912"/>
          </a:xfrm>
        </p:spPr>
        <p:txBody>
          <a:bodyPr anchor="b">
            <a:noAutofit/>
          </a:bodyPr>
          <a:lstStyle/>
          <a:p>
            <a:pPr algn="just"/>
            <a:r>
              <a:rPr lang="en-US" sz="2400" dirty="0">
                <a:ea typeface="+mj-lt"/>
                <a:cs typeface="+mj-lt"/>
              </a:rPr>
              <a:t>10. Discuss, in pairs, which of the following aspects influence career choices and try to select the 3 most significant ones.</a:t>
            </a:r>
            <a:endParaRPr lang="en-US" sz="3100" dirty="0"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F15E-2F59-5A60-8305-81D20DC4B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" y="1294296"/>
            <a:ext cx="12176567" cy="5538967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• location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 education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 luck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 social background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 timing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 skills and abilities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 previous experiences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 gender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 contacts</a:t>
            </a:r>
          </a:p>
        </p:txBody>
      </p:sp>
    </p:spTree>
    <p:extLst>
      <p:ext uri="{BB962C8B-B14F-4D97-AF65-F5344CB8AC3E}">
        <p14:creationId xmlns:p14="http://schemas.microsoft.com/office/powerpoint/2010/main" val="2943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D87D7B-A144-8D33-FF74-47E8D02C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" y="-1587"/>
            <a:ext cx="12191365" cy="1979612"/>
          </a:xfrm>
        </p:spPr>
        <p:txBody>
          <a:bodyPr anchor="b">
            <a:normAutofit fontScale="90000"/>
          </a:bodyPr>
          <a:lstStyle/>
          <a:p>
            <a:r>
              <a:rPr lang="en-US" i="1" u="sng" dirty="0">
                <a:ea typeface="Meiryo"/>
              </a:rPr>
              <a:t>GRAMMAR</a:t>
            </a:r>
            <a:br>
              <a:rPr lang="en-US" i="1" u="sng" dirty="0">
                <a:ea typeface="Meiryo"/>
              </a:rPr>
            </a:br>
            <a:r>
              <a:rPr lang="en-US" i="1" u="sng" dirty="0">
                <a:ea typeface="+mj-lt"/>
              </a:rPr>
              <a:t/>
            </a:r>
            <a:br>
              <a:rPr lang="en-US" i="1" u="sng" dirty="0">
                <a:ea typeface="+mj-lt"/>
              </a:rPr>
            </a:br>
            <a:r>
              <a:rPr lang="en-US" sz="2200" dirty="0">
                <a:ea typeface="+mj-lt"/>
                <a:cs typeface="+mj-lt"/>
              </a:rPr>
              <a:t>1. Match the grammar structures (box) with examples of how they are used to give advice (a-e).</a:t>
            </a:r>
            <a:endParaRPr lang="en-US" sz="2700" dirty="0"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FD74-ED1F-B827-9873-9B3264403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" y="1995488"/>
            <a:ext cx="12165965" cy="4845050"/>
          </a:xfrm>
        </p:spPr>
        <p:txBody>
          <a:bodyPr vert="horz" lIns="109728" tIns="109728" rIns="109728" bIns="91440" rtlCol="0" anchor="t">
            <a:normAutofit/>
          </a:bodyPr>
          <a:lstStyle/>
          <a:p>
            <a:endParaRPr lang="en-US"/>
          </a:p>
          <a:p>
            <a:endParaRPr lang="en-US" dirty="0">
              <a:ea typeface="Meiryo"/>
            </a:endParaRPr>
          </a:p>
          <a:p>
            <a:r>
              <a:rPr lang="en-US" dirty="0">
                <a:ea typeface="+mn-lt"/>
                <a:cs typeface="+mn-lt"/>
              </a:rPr>
              <a:t>a) If I were in your position, I would go for a career in IT.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b) Why don’t you consider moving to a different country to get a job?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c) You’d better think what your strengths and weakness are before making any career choices.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d) Try asking people around before deciding what you want to do.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e) You should look for a job that you would be passionate about.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B125F-E5D7-C912-F67C-A0E291405B9F}"/>
              </a:ext>
            </a:extLst>
          </p:cNvPr>
          <p:cNvSpPr txBox="1"/>
          <p:nvPr/>
        </p:nvSpPr>
        <p:spPr>
          <a:xfrm>
            <a:off x="2333624" y="2101849"/>
            <a:ext cx="733425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modal verbs           had better                2nd conditional </a:t>
            </a:r>
          </a:p>
          <a:p>
            <a:r>
              <a:rPr lang="en-US" b="1" dirty="0">
                <a:ea typeface="+mn-lt"/>
                <a:cs typeface="+mn-lt"/>
              </a:rPr>
              <a:t>                    question               imperative</a:t>
            </a:r>
            <a:endParaRPr lang="en-US" b="1" dirty="0">
              <a:ea typeface="Meiry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FFAE0-8CA5-5E3D-563A-83E2004E23E5}"/>
              </a:ext>
            </a:extLst>
          </p:cNvPr>
          <p:cNvSpPr txBox="1"/>
          <p:nvPr/>
        </p:nvSpPr>
        <p:spPr>
          <a:xfrm>
            <a:off x="7856537" y="3055937"/>
            <a:ext cx="21701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Meiryo"/>
              </a:rPr>
              <a:t>2nd conditional</a:t>
            </a:r>
            <a:endParaRPr lang="en-US" b="1">
              <a:ea typeface="Meiry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99CC8-4E28-6C41-FF16-D193158ADC1D}"/>
              </a:ext>
            </a:extLst>
          </p:cNvPr>
          <p:cNvSpPr txBox="1"/>
          <p:nvPr/>
        </p:nvSpPr>
        <p:spPr>
          <a:xfrm>
            <a:off x="9329736" y="3627436"/>
            <a:ext cx="21701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Meiryo"/>
              </a:rPr>
              <a:t>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7D017-B654-DDD8-C1D9-9A66B2BEFEBB}"/>
              </a:ext>
            </a:extLst>
          </p:cNvPr>
          <p:cNvSpPr txBox="1"/>
          <p:nvPr/>
        </p:nvSpPr>
        <p:spPr>
          <a:xfrm>
            <a:off x="10177542" y="4332800"/>
            <a:ext cx="21701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Meiryo"/>
              </a:rPr>
              <a:t>had better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DD185-4E47-8EFE-396F-5F537B892DAF}"/>
              </a:ext>
            </a:extLst>
          </p:cNvPr>
          <p:cNvSpPr txBox="1"/>
          <p:nvPr/>
        </p:nvSpPr>
        <p:spPr>
          <a:xfrm>
            <a:off x="8821736" y="4948236"/>
            <a:ext cx="21701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Meiryo"/>
              </a:rPr>
              <a:t>imperative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0A1865-2842-BC62-2069-074D2198CD47}"/>
              </a:ext>
            </a:extLst>
          </p:cNvPr>
          <p:cNvSpPr txBox="1"/>
          <p:nvPr/>
        </p:nvSpPr>
        <p:spPr>
          <a:xfrm>
            <a:off x="8694736" y="5494336"/>
            <a:ext cx="21701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Meiryo"/>
              </a:rPr>
              <a:t>modal verbs</a:t>
            </a:r>
          </a:p>
        </p:txBody>
      </p:sp>
    </p:spTree>
    <p:extLst>
      <p:ext uri="{BB962C8B-B14F-4D97-AF65-F5344CB8AC3E}">
        <p14:creationId xmlns:p14="http://schemas.microsoft.com/office/powerpoint/2010/main" val="307383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AC5DCB-361F-C6A3-143B-8754AC8F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91" y="-2785"/>
            <a:ext cx="12196157" cy="1290458"/>
          </a:xfrm>
        </p:spPr>
        <p:txBody>
          <a:bodyPr anchor="b">
            <a:normAutofit/>
          </a:bodyPr>
          <a:lstStyle/>
          <a:p>
            <a:r>
              <a:rPr lang="en-US" sz="2000" dirty="0">
                <a:ea typeface="+mj-lt"/>
                <a:cs typeface="+mj-lt"/>
              </a:rPr>
              <a:t>2. Use the phrases from above to give some advice/ suggestions for the situations below.</a:t>
            </a:r>
            <a:endParaRPr lang="en-US" sz="2000"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92246-D5CA-19D2-A2B6-B550EA0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525" y="1576388"/>
            <a:ext cx="12191365" cy="5264150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• What's a career that doesn't require too much effort, no degrees and still won't leave you mentally, physically or financially miserable?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Should I make a safe career choice or take a risk and pursue my passion?</a:t>
            </a:r>
            <a:endParaRPr lang="en-US" dirty="0">
              <a:ea typeface="Meiryo"/>
            </a:endParaRPr>
          </a:p>
          <a:p>
            <a:r>
              <a:rPr lang="en-US" dirty="0">
                <a:ea typeface="+mn-lt"/>
                <a:cs typeface="+mn-lt"/>
              </a:rPr>
              <a:t>• My husband told me I should make my dream (modelling) a hobby, instead of trying to make it a career. </a:t>
            </a:r>
          </a:p>
          <a:p>
            <a:r>
              <a:rPr lang="en-US" dirty="0">
                <a:ea typeface="+mn-lt"/>
                <a:cs typeface="+mn-lt"/>
              </a:rPr>
              <a:t>• Is it alright if I choose game design as a future career if I'm not into videogames?</a:t>
            </a:r>
            <a:endParaRPr lang="en-US" dirty="0">
              <a:ea typeface="Meiryo"/>
            </a:endParaRPr>
          </a:p>
          <a:p>
            <a:r>
              <a:rPr lang="en-US" dirty="0">
                <a:ea typeface="+mn-lt"/>
                <a:cs typeface="+mn-lt"/>
              </a:rPr>
              <a:t>• I’m thinking about dropping out of college to develop myself as a composer and transform this hobby into my career.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What should I do if my wife wants to make a career change I don't agree with right 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5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53A26D-3573-E702-9BA5-D68610E1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" y="11113"/>
            <a:ext cx="12178665" cy="1154112"/>
          </a:xfrm>
        </p:spPr>
        <p:txBody>
          <a:bodyPr vert="horz" lIns="109728" tIns="109728" rIns="109728" bIns="91440" rtlCol="0" anchor="b">
            <a:noAutofit/>
          </a:bodyPr>
          <a:lstStyle/>
          <a:p>
            <a:pPr algn="just"/>
            <a:r>
              <a:rPr lang="en-US" sz="2400" dirty="0">
                <a:ea typeface="+mj-lt"/>
                <a:cs typeface="+mj-lt"/>
              </a:rPr>
              <a:t>3. Look at the pieces of career advice below and decide in pairs which four you consider most important nowadays.</a:t>
            </a:r>
            <a:endParaRPr lang="en-US" sz="2400"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056B-8CEA-222D-6F01-CED68737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" y="1167296"/>
            <a:ext cx="12176567" cy="5678667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• Make time to network and build stronger relationships with those you work with.</a:t>
            </a:r>
            <a:endParaRPr lang="en-US" dirty="0">
              <a:ea typeface="Meiryo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• Be proactive - people want solutions not problems and a 'can do' positive and flexible attitude.</a:t>
            </a:r>
            <a:endParaRPr lang="en-US" dirty="0">
              <a:ea typeface="Meiryo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• Play to your strengths - how can you </a:t>
            </a:r>
            <a:r>
              <a:rPr lang="en-US" dirty="0" err="1">
                <a:ea typeface="+mn-lt"/>
                <a:cs typeface="+mn-lt"/>
              </a:rPr>
              <a:t>utilise</a:t>
            </a:r>
            <a:r>
              <a:rPr lang="en-US" dirty="0">
                <a:ea typeface="+mn-lt"/>
                <a:cs typeface="+mn-lt"/>
              </a:rPr>
              <a:t> what you are great at to address the challenges of your employer or clients?</a:t>
            </a:r>
            <a:endParaRPr lang="en-US" dirty="0">
              <a:ea typeface="Meiryo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• Don't cruise or be complacent - look at your blind spots to come through difficult times stronger.</a:t>
            </a:r>
            <a:endParaRPr lang="en-US" dirty="0">
              <a:ea typeface="Meiryo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• Don’t forget about self-promotion.</a:t>
            </a:r>
            <a:endParaRPr lang="en-US" dirty="0">
              <a:ea typeface="Meiryo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• Be creative - think outside the box.</a:t>
            </a:r>
            <a:endParaRPr lang="en-US" dirty="0">
              <a:ea typeface="Meiryo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• Invest in your own development; reading, researching and skill-swaps are cost effective alternatives to expensive training courses.</a:t>
            </a:r>
            <a:endParaRPr lang="en-US" dirty="0">
              <a:ea typeface="Meiryo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• Give more than expected - go that extra mile and add more value.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91265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AB742-44A6-4CDD-B54A-818846AF8F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B537CF-9F5E-463A-AD3C-13736406C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3499" y="319598"/>
            <a:ext cx="3110997" cy="3301428"/>
            <a:chOff x="5443499" y="319598"/>
            <a:chExt cx="3110997" cy="33014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703EF8-1E43-4439-8CB5-179C7C75A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3499" y="319598"/>
              <a:ext cx="3110997" cy="3301428"/>
            </a:xfrm>
            <a:custGeom>
              <a:avLst/>
              <a:gdLst>
                <a:gd name="connsiteX0" fmla="*/ 1431069 w 3110997"/>
                <a:gd name="connsiteY0" fmla="*/ 1514 h 3301428"/>
                <a:gd name="connsiteX1" fmla="*/ 1946520 w 3110997"/>
                <a:gd name="connsiteY1" fmla="*/ 42088 h 3301428"/>
                <a:gd name="connsiteX2" fmla="*/ 2402721 w 3110997"/>
                <a:gd name="connsiteY2" fmla="*/ 303594 h 3301428"/>
                <a:gd name="connsiteX3" fmla="*/ 2762423 w 3110997"/>
                <a:gd name="connsiteY3" fmla="*/ 889436 h 3301428"/>
                <a:gd name="connsiteX4" fmla="*/ 2828518 w 3110997"/>
                <a:gd name="connsiteY4" fmla="*/ 1015773 h 3301428"/>
                <a:gd name="connsiteX5" fmla="*/ 3094962 w 3110997"/>
                <a:gd name="connsiteY5" fmla="*/ 2001284 h 3301428"/>
                <a:gd name="connsiteX6" fmla="*/ 2157067 w 3110997"/>
                <a:gd name="connsiteY6" fmla="*/ 3054444 h 3301428"/>
                <a:gd name="connsiteX7" fmla="*/ 1950853 w 3110997"/>
                <a:gd name="connsiteY7" fmla="*/ 3146478 h 3301428"/>
                <a:gd name="connsiteX8" fmla="*/ 1329246 w 3110997"/>
                <a:gd name="connsiteY8" fmla="*/ 3288753 h 3301428"/>
                <a:gd name="connsiteX9" fmla="*/ 740145 w 3110997"/>
                <a:gd name="connsiteY9" fmla="*/ 3019378 h 3301428"/>
                <a:gd name="connsiteX10" fmla="*/ 288773 w 3110997"/>
                <a:gd name="connsiteY10" fmla="*/ 2499557 h 3301428"/>
                <a:gd name="connsiteX11" fmla="*/ 35659 w 3110997"/>
                <a:gd name="connsiteY11" fmla="*/ 1823964 h 3301428"/>
                <a:gd name="connsiteX12" fmla="*/ 31208 w 3110997"/>
                <a:gd name="connsiteY12" fmla="*/ 1116817 h 3301428"/>
                <a:gd name="connsiteX13" fmla="*/ 266830 w 3110997"/>
                <a:gd name="connsiteY13" fmla="*/ 556451 h 3301428"/>
                <a:gd name="connsiteX14" fmla="*/ 683944 w 3110997"/>
                <a:gd name="connsiteY14" fmla="*/ 194390 h 3301428"/>
                <a:gd name="connsiteX15" fmla="*/ 1431069 w 3110997"/>
                <a:gd name="connsiteY15" fmla="*/ 1514 h 330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10997" h="3301428">
                  <a:moveTo>
                    <a:pt x="1431069" y="1514"/>
                  </a:moveTo>
                  <a:cubicBezTo>
                    <a:pt x="1596908" y="-4789"/>
                    <a:pt x="1770176" y="8561"/>
                    <a:pt x="1946520" y="42088"/>
                  </a:cubicBezTo>
                  <a:cubicBezTo>
                    <a:pt x="2134136" y="77759"/>
                    <a:pt x="2274818" y="158432"/>
                    <a:pt x="2402721" y="303594"/>
                  </a:cubicBezTo>
                  <a:cubicBezTo>
                    <a:pt x="2536515" y="455435"/>
                    <a:pt x="2646258" y="666231"/>
                    <a:pt x="2762423" y="889436"/>
                  </a:cubicBezTo>
                  <a:cubicBezTo>
                    <a:pt x="2783822" y="930610"/>
                    <a:pt x="2805992" y="973158"/>
                    <a:pt x="2828518" y="1015773"/>
                  </a:cubicBezTo>
                  <a:cubicBezTo>
                    <a:pt x="3030101" y="1397216"/>
                    <a:pt x="3157590" y="1671880"/>
                    <a:pt x="3094962" y="2001284"/>
                  </a:cubicBezTo>
                  <a:cubicBezTo>
                    <a:pt x="2999536" y="2503193"/>
                    <a:pt x="2719052" y="2818175"/>
                    <a:pt x="2157067" y="3054444"/>
                  </a:cubicBezTo>
                  <a:cubicBezTo>
                    <a:pt x="2083511" y="3085361"/>
                    <a:pt x="2016053" y="3116427"/>
                    <a:pt x="1950853" y="3146478"/>
                  </a:cubicBezTo>
                  <a:cubicBezTo>
                    <a:pt x="1680527" y="3271008"/>
                    <a:pt x="1541221" y="3329055"/>
                    <a:pt x="1329246" y="3288753"/>
                  </a:cubicBezTo>
                  <a:cubicBezTo>
                    <a:pt x="1118766" y="3248736"/>
                    <a:pt x="920572" y="3158068"/>
                    <a:pt x="740145" y="3019378"/>
                  </a:cubicBezTo>
                  <a:cubicBezTo>
                    <a:pt x="563651" y="2883673"/>
                    <a:pt x="411737" y="2708752"/>
                    <a:pt x="288773" y="2499557"/>
                  </a:cubicBezTo>
                  <a:cubicBezTo>
                    <a:pt x="167863" y="2293930"/>
                    <a:pt x="80312" y="2060356"/>
                    <a:pt x="35659" y="1823964"/>
                  </a:cubicBezTo>
                  <a:cubicBezTo>
                    <a:pt x="-10360" y="1581177"/>
                    <a:pt x="-11829" y="1343178"/>
                    <a:pt x="31208" y="1116817"/>
                  </a:cubicBezTo>
                  <a:cubicBezTo>
                    <a:pt x="71795" y="903345"/>
                    <a:pt x="151102" y="714850"/>
                    <a:pt x="266830" y="556451"/>
                  </a:cubicBezTo>
                  <a:cubicBezTo>
                    <a:pt x="375349" y="408016"/>
                    <a:pt x="515707" y="286208"/>
                    <a:pt x="683944" y="194390"/>
                  </a:cubicBezTo>
                  <a:cubicBezTo>
                    <a:pt x="898912" y="77121"/>
                    <a:pt x="1154672" y="12021"/>
                    <a:pt x="1431069" y="1514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FB2FC3-C3AA-44DA-A135-10AFA65B8D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75604" y="443150"/>
              <a:ext cx="2805016" cy="3049345"/>
            </a:xfrm>
            <a:custGeom>
              <a:avLst/>
              <a:gdLst>
                <a:gd name="connsiteX0" fmla="*/ 1448892 w 2805016"/>
                <a:gd name="connsiteY0" fmla="*/ 1295 h 3049345"/>
                <a:gd name="connsiteX1" fmla="*/ 1762036 w 2805016"/>
                <a:gd name="connsiteY1" fmla="*/ 37054 h 3049345"/>
                <a:gd name="connsiteX2" fmla="*/ 2172496 w 2805016"/>
                <a:gd name="connsiteY2" fmla="*/ 276646 h 3049345"/>
                <a:gd name="connsiteX3" fmla="*/ 2494528 w 2805016"/>
                <a:gd name="connsiteY3" fmla="*/ 816190 h 3049345"/>
                <a:gd name="connsiteX4" fmla="*/ 2553622 w 2805016"/>
                <a:gd name="connsiteY4" fmla="*/ 932591 h 3049345"/>
                <a:gd name="connsiteX5" fmla="*/ 2789833 w 2805016"/>
                <a:gd name="connsiteY5" fmla="*/ 1841650 h 3049345"/>
                <a:gd name="connsiteX6" fmla="*/ 1939259 w 2805016"/>
                <a:gd name="connsiteY6" fmla="*/ 2818274 h 3049345"/>
                <a:gd name="connsiteX7" fmla="*/ 1752834 w 2805016"/>
                <a:gd name="connsiteY7" fmla="*/ 2904144 h 3049345"/>
                <a:gd name="connsiteX8" fmla="*/ 1191447 w 2805016"/>
                <a:gd name="connsiteY8" fmla="*/ 3038170 h 3049345"/>
                <a:gd name="connsiteX9" fmla="*/ 661126 w 2805016"/>
                <a:gd name="connsiteY9" fmla="*/ 2791872 h 3049345"/>
                <a:gd name="connsiteX10" fmla="*/ 256115 w 2805016"/>
                <a:gd name="connsiteY10" fmla="*/ 2313690 h 3049345"/>
                <a:gd name="connsiteX11" fmla="*/ 30620 w 2805016"/>
                <a:gd name="connsiteY11" fmla="*/ 1690804 h 3049345"/>
                <a:gd name="connsiteX12" fmla="*/ 29591 w 2805016"/>
                <a:gd name="connsiteY12" fmla="*/ 1037726 h 3049345"/>
                <a:gd name="connsiteX13" fmla="*/ 244525 w 2805016"/>
                <a:gd name="connsiteY13" fmla="*/ 519197 h 3049345"/>
                <a:gd name="connsiteX14" fmla="*/ 622356 w 2805016"/>
                <a:gd name="connsiteY14" fmla="*/ 183048 h 3049345"/>
                <a:gd name="connsiteX15" fmla="*/ 1448892 w 2805016"/>
                <a:gd name="connsiteY15" fmla="*/ 1295 h 304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5016" h="3049345">
                  <a:moveTo>
                    <a:pt x="1448892" y="1295"/>
                  </a:moveTo>
                  <a:cubicBezTo>
                    <a:pt x="1551302" y="5038"/>
                    <a:pt x="1656071" y="16908"/>
                    <a:pt x="1762036" y="37054"/>
                  </a:cubicBezTo>
                  <a:cubicBezTo>
                    <a:pt x="1931145" y="69206"/>
                    <a:pt x="2057720" y="143119"/>
                    <a:pt x="2172496" y="276646"/>
                  </a:cubicBezTo>
                  <a:cubicBezTo>
                    <a:pt x="2292557" y="416316"/>
                    <a:pt x="2390672" y="610536"/>
                    <a:pt x="2494528" y="816190"/>
                  </a:cubicBezTo>
                  <a:cubicBezTo>
                    <a:pt x="2513659" y="854126"/>
                    <a:pt x="2533480" y="893328"/>
                    <a:pt x="2553622" y="932591"/>
                  </a:cubicBezTo>
                  <a:cubicBezTo>
                    <a:pt x="2733870" y="1284027"/>
                    <a:pt x="2847724" y="1537159"/>
                    <a:pt x="2789833" y="1841650"/>
                  </a:cubicBezTo>
                  <a:cubicBezTo>
                    <a:pt x="2701624" y="2305599"/>
                    <a:pt x="2447254" y="2597690"/>
                    <a:pt x="1939259" y="2818274"/>
                  </a:cubicBezTo>
                  <a:cubicBezTo>
                    <a:pt x="1872770" y="2847138"/>
                    <a:pt x="1811781" y="2876114"/>
                    <a:pt x="1752834" y="2904144"/>
                  </a:cubicBezTo>
                  <a:cubicBezTo>
                    <a:pt x="1508432" y="3020297"/>
                    <a:pt x="1382512" y="3074496"/>
                    <a:pt x="1191447" y="3038170"/>
                  </a:cubicBezTo>
                  <a:cubicBezTo>
                    <a:pt x="1001732" y="3002100"/>
                    <a:pt x="823313" y="2919199"/>
                    <a:pt x="661126" y="2791872"/>
                  </a:cubicBezTo>
                  <a:cubicBezTo>
                    <a:pt x="502474" y="2667286"/>
                    <a:pt x="366163" y="2506376"/>
                    <a:pt x="256115" y="2313690"/>
                  </a:cubicBezTo>
                  <a:cubicBezTo>
                    <a:pt x="147904" y="2124290"/>
                    <a:pt x="69906" y="1908939"/>
                    <a:pt x="30620" y="1690804"/>
                  </a:cubicBezTo>
                  <a:cubicBezTo>
                    <a:pt x="-9871" y="1466769"/>
                    <a:pt x="-10191" y="1246967"/>
                    <a:pt x="29591" y="1037726"/>
                  </a:cubicBezTo>
                  <a:cubicBezTo>
                    <a:pt x="67109" y="840400"/>
                    <a:pt x="139452" y="665977"/>
                    <a:pt x="244525" y="519197"/>
                  </a:cubicBezTo>
                  <a:cubicBezTo>
                    <a:pt x="343054" y="381648"/>
                    <a:pt x="470192" y="268558"/>
                    <a:pt x="622356" y="183048"/>
                  </a:cubicBezTo>
                  <a:cubicBezTo>
                    <a:pt x="855671" y="51991"/>
                    <a:pt x="1141662" y="-9932"/>
                    <a:pt x="1448892" y="1295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9006AC-14D0-4A9C-BE11-F61AB5B8D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93466" y="623454"/>
              <a:ext cx="2567901" cy="2687367"/>
            </a:xfrm>
            <a:custGeom>
              <a:avLst/>
              <a:gdLst>
                <a:gd name="connsiteX0" fmla="*/ 1177679 w 2567901"/>
                <a:gd name="connsiteY0" fmla="*/ 1063 h 2687367"/>
                <a:gd name="connsiteX1" fmla="*/ 1603094 w 2567901"/>
                <a:gd name="connsiteY1" fmla="*/ 35223 h 2687367"/>
                <a:gd name="connsiteX2" fmla="*/ 1980105 w 2567901"/>
                <a:gd name="connsiteY2" fmla="*/ 249099 h 2687367"/>
                <a:gd name="connsiteX3" fmla="*/ 2278200 w 2567901"/>
                <a:gd name="connsiteY3" fmla="*/ 726784 h 2687367"/>
                <a:gd name="connsiteX4" fmla="*/ 2333016 w 2567901"/>
                <a:gd name="connsiteY4" fmla="*/ 829771 h 2687367"/>
                <a:gd name="connsiteX5" fmla="*/ 2555036 w 2567901"/>
                <a:gd name="connsiteY5" fmla="*/ 1632596 h 2687367"/>
                <a:gd name="connsiteX6" fmla="*/ 1783436 w 2567901"/>
                <a:gd name="connsiteY6" fmla="*/ 2487849 h 2687367"/>
                <a:gd name="connsiteX7" fmla="*/ 1613480 w 2567901"/>
                <a:gd name="connsiteY7" fmla="*/ 2562316 h 2687367"/>
                <a:gd name="connsiteX8" fmla="*/ 1100869 w 2567901"/>
                <a:gd name="connsiteY8" fmla="*/ 2676769 h 2687367"/>
                <a:gd name="connsiteX9" fmla="*/ 614178 w 2567901"/>
                <a:gd name="connsiteY9" fmla="*/ 2456196 h 2687367"/>
                <a:gd name="connsiteX10" fmla="*/ 240586 w 2567901"/>
                <a:gd name="connsiteY10" fmla="*/ 2032054 h 2687367"/>
                <a:gd name="connsiteX11" fmla="*/ 30245 w 2567901"/>
                <a:gd name="connsiteY11" fmla="*/ 1481541 h 2687367"/>
                <a:gd name="connsiteX12" fmla="*/ 25021 w 2567901"/>
                <a:gd name="connsiteY12" fmla="*/ 905889 h 2687367"/>
                <a:gd name="connsiteX13" fmla="*/ 218217 w 2567901"/>
                <a:gd name="connsiteY13" fmla="*/ 450248 h 2687367"/>
                <a:gd name="connsiteX14" fmla="*/ 561607 w 2567901"/>
                <a:gd name="connsiteY14" fmla="*/ 156432 h 2687367"/>
                <a:gd name="connsiteX15" fmla="*/ 1177679 w 2567901"/>
                <a:gd name="connsiteY15" fmla="*/ 1063 h 268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67901" h="2687367">
                  <a:moveTo>
                    <a:pt x="1177679" y="1063"/>
                  </a:moveTo>
                  <a:cubicBezTo>
                    <a:pt x="1314507" y="-3704"/>
                    <a:pt x="1457510" y="7543"/>
                    <a:pt x="1603094" y="35223"/>
                  </a:cubicBezTo>
                  <a:cubicBezTo>
                    <a:pt x="1757985" y="64671"/>
                    <a:pt x="1874247" y="130651"/>
                    <a:pt x="1980105" y="249099"/>
                  </a:cubicBezTo>
                  <a:cubicBezTo>
                    <a:pt x="2090840" y="372996"/>
                    <a:pt x="2181857" y="544832"/>
                    <a:pt x="2278200" y="726784"/>
                  </a:cubicBezTo>
                  <a:cubicBezTo>
                    <a:pt x="2295948" y="760348"/>
                    <a:pt x="2314335" y="795032"/>
                    <a:pt x="2333016" y="829771"/>
                  </a:cubicBezTo>
                  <a:cubicBezTo>
                    <a:pt x="2500190" y="1140721"/>
                    <a:pt x="2605991" y="1364587"/>
                    <a:pt x="2555036" y="1632596"/>
                  </a:cubicBezTo>
                  <a:cubicBezTo>
                    <a:pt x="2477395" y="2040959"/>
                    <a:pt x="2246644" y="2296751"/>
                    <a:pt x="1783436" y="2487849"/>
                  </a:cubicBezTo>
                  <a:cubicBezTo>
                    <a:pt x="1722809" y="2512855"/>
                    <a:pt x="1667214" y="2537996"/>
                    <a:pt x="1613480" y="2562316"/>
                  </a:cubicBezTo>
                  <a:cubicBezTo>
                    <a:pt x="1390692" y="2663095"/>
                    <a:pt x="1275870" y="2710042"/>
                    <a:pt x="1100869" y="2676769"/>
                  </a:cubicBezTo>
                  <a:cubicBezTo>
                    <a:pt x="927103" y="2643732"/>
                    <a:pt x="763363" y="2569490"/>
                    <a:pt x="614178" y="2456196"/>
                  </a:cubicBezTo>
                  <a:cubicBezTo>
                    <a:pt x="468245" y="2345340"/>
                    <a:pt x="342509" y="2202615"/>
                    <a:pt x="240586" y="2032054"/>
                  </a:cubicBezTo>
                  <a:cubicBezTo>
                    <a:pt x="140365" y="1864400"/>
                    <a:pt x="67610" y="1674071"/>
                    <a:pt x="30245" y="1481541"/>
                  </a:cubicBezTo>
                  <a:cubicBezTo>
                    <a:pt x="-8261" y="1283803"/>
                    <a:pt x="-9994" y="1090060"/>
                    <a:pt x="25021" y="905889"/>
                  </a:cubicBezTo>
                  <a:cubicBezTo>
                    <a:pt x="58043" y="732204"/>
                    <a:pt x="123071" y="578936"/>
                    <a:pt x="218217" y="450248"/>
                  </a:cubicBezTo>
                  <a:cubicBezTo>
                    <a:pt x="307436" y="329654"/>
                    <a:pt x="422987" y="230806"/>
                    <a:pt x="561607" y="156432"/>
                  </a:cubicBezTo>
                  <a:cubicBezTo>
                    <a:pt x="738731" y="61442"/>
                    <a:pt x="949631" y="9010"/>
                    <a:pt x="1177679" y="1063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865839-73E6-C36B-7FA4-8D2CA3A4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13"/>
            <a:ext cx="12190913" cy="1703444"/>
          </a:xfrm>
        </p:spPr>
        <p:txBody>
          <a:bodyPr anchor="b">
            <a:normAutofit fontScale="90000"/>
          </a:bodyPr>
          <a:lstStyle/>
          <a:p>
            <a:r>
              <a:rPr lang="en-US" i="1" dirty="0">
                <a:ea typeface="+mj-lt"/>
                <a:cs typeface="+mj-lt"/>
              </a:rPr>
              <a:t>Why we work – </a:t>
            </a:r>
            <a:r>
              <a:rPr lang="en-US" i="1" u="sng" dirty="0">
                <a:ea typeface="+mj-lt"/>
                <a:cs typeface="+mj-lt"/>
              </a:rPr>
              <a:t>SPEAKING</a:t>
            </a:r>
            <a:r>
              <a:rPr lang="en-US" i="1" dirty="0">
                <a:ea typeface="+mj-lt"/>
                <a:cs typeface="+mj-lt"/>
              </a:rPr>
              <a:t> and </a:t>
            </a:r>
            <a:r>
              <a:rPr lang="en-US" i="1" u="sng" dirty="0">
                <a:ea typeface="+mj-lt"/>
                <a:cs typeface="+mj-lt"/>
              </a:rPr>
              <a:t>VOCABULARY</a:t>
            </a:r>
            <a:r>
              <a:rPr lang="en-US" i="1" dirty="0">
                <a:ea typeface="+mj-lt"/>
                <a:cs typeface="+mj-lt"/>
              </a:rPr>
              <a:t/>
            </a:r>
            <a:br>
              <a:rPr lang="en-US" i="1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sz="2700" dirty="0">
                <a:ea typeface="+mj-lt"/>
                <a:cs typeface="+mj-lt"/>
              </a:rPr>
              <a:t>1. Complete the phrases below with the correct prepositions.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EE97F1-3EFC-4812-BCD8-BAFDC3EE46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1772" y="0"/>
            <a:ext cx="3580076" cy="3029264"/>
            <a:chOff x="8611772" y="0"/>
            <a:chExt cx="3580076" cy="302926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B02D12A-0B1A-459E-8D70-2772831B92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87256" y="0"/>
              <a:ext cx="3404592" cy="2880968"/>
            </a:xfrm>
            <a:custGeom>
              <a:avLst/>
              <a:gdLst>
                <a:gd name="connsiteX0" fmla="*/ 30625 w 3404592"/>
                <a:gd name="connsiteY0" fmla="*/ 0 h 2880968"/>
                <a:gd name="connsiteX1" fmla="*/ 3404591 w 3404592"/>
                <a:gd name="connsiteY1" fmla="*/ 0 h 2880968"/>
                <a:gd name="connsiteX2" fmla="*/ 3404592 w 3404592"/>
                <a:gd name="connsiteY2" fmla="*/ 2363677 h 2880968"/>
                <a:gd name="connsiteX3" fmla="*/ 3368234 w 3404592"/>
                <a:gd name="connsiteY3" fmla="*/ 2400463 h 2880968"/>
                <a:gd name="connsiteX4" fmla="*/ 2673169 w 3404592"/>
                <a:gd name="connsiteY4" fmla="*/ 2691710 h 2880968"/>
                <a:gd name="connsiteX5" fmla="*/ 2383908 w 3404592"/>
                <a:gd name="connsiteY5" fmla="*/ 2766733 h 2880968"/>
                <a:gd name="connsiteX6" fmla="*/ 580011 w 3404592"/>
                <a:gd name="connsiteY6" fmla="*/ 2455996 h 2880968"/>
                <a:gd name="connsiteX7" fmla="*/ 103935 w 3404592"/>
                <a:gd name="connsiteY7" fmla="*/ 1224395 h 2880968"/>
                <a:gd name="connsiteX8" fmla="*/ 76737 w 3404592"/>
                <a:gd name="connsiteY8" fmla="*/ 1040246 h 2880968"/>
                <a:gd name="connsiteX9" fmla="*/ 6986 w 3404592"/>
                <a:gd name="connsiteY9" fmla="*/ 142569 h 288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04592" h="2880968">
                  <a:moveTo>
                    <a:pt x="30625" y="0"/>
                  </a:moveTo>
                  <a:lnTo>
                    <a:pt x="3404591" y="0"/>
                  </a:lnTo>
                  <a:lnTo>
                    <a:pt x="3404592" y="2363677"/>
                  </a:lnTo>
                  <a:lnTo>
                    <a:pt x="3368234" y="2400463"/>
                  </a:lnTo>
                  <a:cubicBezTo>
                    <a:pt x="3196560" y="2556781"/>
                    <a:pt x="3007578" y="2609148"/>
                    <a:pt x="2673169" y="2691710"/>
                  </a:cubicBezTo>
                  <a:cubicBezTo>
                    <a:pt x="2580978" y="2714454"/>
                    <a:pt x="2485617" y="2738008"/>
                    <a:pt x="2383908" y="2766733"/>
                  </a:cubicBezTo>
                  <a:cubicBezTo>
                    <a:pt x="1606788" y="2986132"/>
                    <a:pt x="1067300" y="2893177"/>
                    <a:pt x="580011" y="2455996"/>
                  </a:cubicBezTo>
                  <a:cubicBezTo>
                    <a:pt x="260201" y="2169073"/>
                    <a:pt x="183906" y="1782048"/>
                    <a:pt x="103935" y="1224395"/>
                  </a:cubicBezTo>
                  <a:cubicBezTo>
                    <a:pt x="95007" y="1162089"/>
                    <a:pt x="85753" y="1100145"/>
                    <a:pt x="76737" y="1040246"/>
                  </a:cubicBezTo>
                  <a:cubicBezTo>
                    <a:pt x="28042" y="715402"/>
                    <a:pt x="-17905" y="408591"/>
                    <a:pt x="6986" y="14256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D3DED5B-9FB2-439B-A341-F0AF0B9F35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11772" y="0"/>
              <a:ext cx="3580076" cy="3029264"/>
            </a:xfrm>
            <a:custGeom>
              <a:avLst/>
              <a:gdLst>
                <a:gd name="connsiteX0" fmla="*/ 19381 w 3580076"/>
                <a:gd name="connsiteY0" fmla="*/ 0 h 3029264"/>
                <a:gd name="connsiteX1" fmla="*/ 3580076 w 3580076"/>
                <a:gd name="connsiteY1" fmla="*/ 0 h 3029264"/>
                <a:gd name="connsiteX2" fmla="*/ 3580076 w 3580076"/>
                <a:gd name="connsiteY2" fmla="*/ 2559343 h 3029264"/>
                <a:gd name="connsiteX3" fmla="*/ 3556258 w 3580076"/>
                <a:gd name="connsiteY3" fmla="*/ 2578706 h 3029264"/>
                <a:gd name="connsiteX4" fmla="*/ 2887450 w 3580076"/>
                <a:gd name="connsiteY4" fmla="*/ 2826324 h 3029264"/>
                <a:gd name="connsiteX5" fmla="*/ 2575407 w 3580076"/>
                <a:gd name="connsiteY5" fmla="*/ 2906908 h 3029264"/>
                <a:gd name="connsiteX6" fmla="*/ 628491 w 3580076"/>
                <a:gd name="connsiteY6" fmla="*/ 2569492 h 3029264"/>
                <a:gd name="connsiteX7" fmla="*/ 113276 w 3580076"/>
                <a:gd name="connsiteY7" fmla="*/ 1240251 h 3029264"/>
                <a:gd name="connsiteX8" fmla="*/ 83702 w 3580076"/>
                <a:gd name="connsiteY8" fmla="*/ 1041556 h 3029264"/>
                <a:gd name="connsiteX9" fmla="*/ 7347 w 3580076"/>
                <a:gd name="connsiteY9" fmla="*/ 73049 h 302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0076" h="3029264">
                  <a:moveTo>
                    <a:pt x="19381" y="0"/>
                  </a:moveTo>
                  <a:lnTo>
                    <a:pt x="3580076" y="0"/>
                  </a:lnTo>
                  <a:lnTo>
                    <a:pt x="3580076" y="2559343"/>
                  </a:lnTo>
                  <a:lnTo>
                    <a:pt x="3556258" y="2578706"/>
                  </a:lnTo>
                  <a:cubicBezTo>
                    <a:pt x="3390615" y="2698133"/>
                    <a:pt x="3196665" y="2750327"/>
                    <a:pt x="2887450" y="2826324"/>
                  </a:cubicBezTo>
                  <a:cubicBezTo>
                    <a:pt x="2787996" y="2850747"/>
                    <a:pt x="2685123" y="2876042"/>
                    <a:pt x="2575407" y="2906908"/>
                  </a:cubicBezTo>
                  <a:cubicBezTo>
                    <a:pt x="1737105" y="3142655"/>
                    <a:pt x="1154843" y="3041718"/>
                    <a:pt x="628491" y="2569492"/>
                  </a:cubicBezTo>
                  <a:cubicBezTo>
                    <a:pt x="283045" y="2259569"/>
                    <a:pt x="200247" y="1841949"/>
                    <a:pt x="113276" y="1240251"/>
                  </a:cubicBezTo>
                  <a:cubicBezTo>
                    <a:pt x="103566" y="1173024"/>
                    <a:pt x="93505" y="1106186"/>
                    <a:pt x="83702" y="1041556"/>
                  </a:cubicBezTo>
                  <a:cubicBezTo>
                    <a:pt x="30763" y="691052"/>
                    <a:pt x="-19190" y="360006"/>
                    <a:pt x="7347" y="7304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48DE56-0D2D-41D3-8B56-C6B37908F4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7970" y="0"/>
              <a:ext cx="3293877" cy="2743212"/>
            </a:xfrm>
            <a:custGeom>
              <a:avLst/>
              <a:gdLst>
                <a:gd name="connsiteX0" fmla="*/ 37772 w 3293877"/>
                <a:gd name="connsiteY0" fmla="*/ 0 h 2743212"/>
                <a:gd name="connsiteX1" fmla="*/ 3293877 w 3293877"/>
                <a:gd name="connsiteY1" fmla="*/ 0 h 2743212"/>
                <a:gd name="connsiteX2" fmla="*/ 3293877 w 3293877"/>
                <a:gd name="connsiteY2" fmla="*/ 2133887 h 2743212"/>
                <a:gd name="connsiteX3" fmla="*/ 3222757 w 3293877"/>
                <a:gd name="connsiteY3" fmla="*/ 2223039 h 2743212"/>
                <a:gd name="connsiteX4" fmla="*/ 2503136 w 3293877"/>
                <a:gd name="connsiteY4" fmla="*/ 2565392 h 2743212"/>
                <a:gd name="connsiteX5" fmla="*/ 2232111 w 3293877"/>
                <a:gd name="connsiteY5" fmla="*/ 2635826 h 2743212"/>
                <a:gd name="connsiteX6" fmla="*/ 542319 w 3293877"/>
                <a:gd name="connsiteY6" fmla="*/ 2345567 h 2743212"/>
                <a:gd name="connsiteX7" fmla="*/ 96920 w 3293877"/>
                <a:gd name="connsiteY7" fmla="*/ 1191868 h 2743212"/>
                <a:gd name="connsiteX8" fmla="*/ 71529 w 3293877"/>
                <a:gd name="connsiteY8" fmla="*/ 1019346 h 2743212"/>
                <a:gd name="connsiteX9" fmla="*/ 6623 w 3293877"/>
                <a:gd name="connsiteY9" fmla="*/ 178315 h 2743212"/>
                <a:gd name="connsiteX10" fmla="*/ 34833 w 3293877"/>
                <a:gd name="connsiteY10" fmla="*/ 8680 h 274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93877" h="2743212">
                  <a:moveTo>
                    <a:pt x="37772" y="0"/>
                  </a:moveTo>
                  <a:lnTo>
                    <a:pt x="3293877" y="0"/>
                  </a:lnTo>
                  <a:lnTo>
                    <a:pt x="3293877" y="2133887"/>
                  </a:lnTo>
                  <a:lnTo>
                    <a:pt x="3222757" y="2223039"/>
                  </a:lnTo>
                  <a:cubicBezTo>
                    <a:pt x="3041339" y="2425251"/>
                    <a:pt x="2861221" y="2476800"/>
                    <a:pt x="2503136" y="2565392"/>
                  </a:cubicBezTo>
                  <a:cubicBezTo>
                    <a:pt x="2416757" y="2586746"/>
                    <a:pt x="2327408" y="2608861"/>
                    <a:pt x="2232111" y="2635826"/>
                  </a:cubicBezTo>
                  <a:cubicBezTo>
                    <a:pt x="1503976" y="2841768"/>
                    <a:pt x="998612" y="2754939"/>
                    <a:pt x="542319" y="2345567"/>
                  </a:cubicBezTo>
                  <a:cubicBezTo>
                    <a:pt x="242852" y="2076894"/>
                    <a:pt x="171565" y="1714314"/>
                    <a:pt x="96920" y="1191868"/>
                  </a:cubicBezTo>
                  <a:cubicBezTo>
                    <a:pt x="88586" y="1133496"/>
                    <a:pt x="79946" y="1075462"/>
                    <a:pt x="71529" y="1019346"/>
                  </a:cubicBezTo>
                  <a:cubicBezTo>
                    <a:pt x="26070" y="715012"/>
                    <a:pt x="-16826" y="427572"/>
                    <a:pt x="6623" y="178315"/>
                  </a:cubicBezTo>
                  <a:cubicBezTo>
                    <a:pt x="12226" y="118742"/>
                    <a:pt x="21526" y="62431"/>
                    <a:pt x="34833" y="868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6F884D-C8C7-413B-842D-2DEA05D32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0493" y="3105611"/>
            <a:ext cx="6141507" cy="3752390"/>
            <a:chOff x="6050493" y="3105611"/>
            <a:chExt cx="6141507" cy="375239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0E28F44-72C3-41C0-9CB9-55195741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32156" y="3297832"/>
              <a:ext cx="5959692" cy="3560169"/>
            </a:xfrm>
            <a:custGeom>
              <a:avLst/>
              <a:gdLst>
                <a:gd name="connsiteX0" fmla="*/ 3008109 w 5959692"/>
                <a:gd name="connsiteY0" fmla="*/ 42 h 3560169"/>
                <a:gd name="connsiteX1" fmla="*/ 4702247 w 5959692"/>
                <a:gd name="connsiteY1" fmla="*/ 626282 h 3560169"/>
                <a:gd name="connsiteX2" fmla="*/ 5069411 w 5959692"/>
                <a:gd name="connsiteY2" fmla="*/ 865826 h 3560169"/>
                <a:gd name="connsiteX3" fmla="*/ 5895906 w 5959692"/>
                <a:gd name="connsiteY3" fmla="*/ 1594994 h 3560169"/>
                <a:gd name="connsiteX4" fmla="*/ 5959691 w 5959692"/>
                <a:gd name="connsiteY4" fmla="*/ 1728783 h 3560169"/>
                <a:gd name="connsiteX5" fmla="*/ 5959692 w 5959692"/>
                <a:gd name="connsiteY5" fmla="*/ 3560169 h 3560169"/>
                <a:gd name="connsiteX6" fmla="*/ 635 w 5959692"/>
                <a:gd name="connsiteY6" fmla="*/ 3560169 h 3560169"/>
                <a:gd name="connsiteX7" fmla="*/ 0 w 5959692"/>
                <a:gd name="connsiteY7" fmla="*/ 3534810 h 3560169"/>
                <a:gd name="connsiteX8" fmla="*/ 56896 w 5959692"/>
                <a:gd name="connsiteY8" fmla="*/ 3142342 h 3560169"/>
                <a:gd name="connsiteX9" fmla="*/ 605568 w 5959692"/>
                <a:gd name="connsiteY9" fmla="*/ 1932853 h 3560169"/>
                <a:gd name="connsiteX10" fmla="*/ 736162 w 5959692"/>
                <a:gd name="connsiteY10" fmla="*/ 1690788 h 3560169"/>
                <a:gd name="connsiteX11" fmla="*/ 2021319 w 5959692"/>
                <a:gd name="connsiteY11" fmla="*/ 209863 h 3560169"/>
                <a:gd name="connsiteX12" fmla="*/ 3008109 w 5959692"/>
                <a:gd name="connsiteY12" fmla="*/ 42 h 356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59692" h="3560169">
                  <a:moveTo>
                    <a:pt x="3008109" y="42"/>
                  </a:moveTo>
                  <a:cubicBezTo>
                    <a:pt x="3549058" y="3372"/>
                    <a:pt x="4091345" y="208628"/>
                    <a:pt x="4702247" y="626282"/>
                  </a:cubicBezTo>
                  <a:cubicBezTo>
                    <a:pt x="4830168" y="713755"/>
                    <a:pt x="4951806" y="791097"/>
                    <a:pt x="5069411" y="865826"/>
                  </a:cubicBezTo>
                  <a:cubicBezTo>
                    <a:pt x="5495976" y="1136988"/>
                    <a:pt x="5734167" y="1298128"/>
                    <a:pt x="5895906" y="1594994"/>
                  </a:cubicBezTo>
                  <a:lnTo>
                    <a:pt x="5959691" y="1728783"/>
                  </a:lnTo>
                  <a:lnTo>
                    <a:pt x="5959692" y="3560169"/>
                  </a:lnTo>
                  <a:lnTo>
                    <a:pt x="635" y="3560169"/>
                  </a:lnTo>
                  <a:lnTo>
                    <a:pt x="0" y="3534810"/>
                  </a:lnTo>
                  <a:cubicBezTo>
                    <a:pt x="2402" y="3407978"/>
                    <a:pt x="21463" y="3278501"/>
                    <a:pt x="56896" y="3142342"/>
                  </a:cubicBezTo>
                  <a:cubicBezTo>
                    <a:pt x="155720" y="2762537"/>
                    <a:pt x="374193" y="2359525"/>
                    <a:pt x="605568" y="1932853"/>
                  </a:cubicBezTo>
                  <a:cubicBezTo>
                    <a:pt x="648282" y="1854194"/>
                    <a:pt x="692359" y="1772817"/>
                    <a:pt x="736162" y="1690788"/>
                  </a:cubicBezTo>
                  <a:cubicBezTo>
                    <a:pt x="1128289" y="956620"/>
                    <a:pt x="1429537" y="456850"/>
                    <a:pt x="2021319" y="209863"/>
                  </a:cubicBezTo>
                  <a:cubicBezTo>
                    <a:pt x="2359453" y="68739"/>
                    <a:pt x="2683541" y="-1956"/>
                    <a:pt x="3008109" y="42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D646D3E-3C36-4B70-95F2-A1904224D5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0493" y="3105611"/>
              <a:ext cx="6141507" cy="3752389"/>
            </a:xfrm>
            <a:custGeom>
              <a:avLst/>
              <a:gdLst>
                <a:gd name="connsiteX0" fmla="*/ 3215595 w 6141507"/>
                <a:gd name="connsiteY0" fmla="*/ 37 h 3752389"/>
                <a:gd name="connsiteX1" fmla="*/ 5025810 w 6141507"/>
                <a:gd name="connsiteY1" fmla="*/ 667544 h 3752389"/>
                <a:gd name="connsiteX2" fmla="*/ 5418068 w 6141507"/>
                <a:gd name="connsiteY2" fmla="*/ 923043 h 3752389"/>
                <a:gd name="connsiteX3" fmla="*/ 6130109 w 6141507"/>
                <a:gd name="connsiteY3" fmla="*/ 1458777 h 3752389"/>
                <a:gd name="connsiteX4" fmla="*/ 6141506 w 6141507"/>
                <a:gd name="connsiteY4" fmla="*/ 1473047 h 3752389"/>
                <a:gd name="connsiteX5" fmla="*/ 6141507 w 6141507"/>
                <a:gd name="connsiteY5" fmla="*/ 3752389 h 3752389"/>
                <a:gd name="connsiteX6" fmla="*/ 0 w 6141507"/>
                <a:gd name="connsiteY6" fmla="*/ 3752389 h 3752389"/>
                <a:gd name="connsiteX7" fmla="*/ 7127 w 6141507"/>
                <a:gd name="connsiteY7" fmla="*/ 3638865 h 3752389"/>
                <a:gd name="connsiteX8" fmla="*/ 59603 w 6141507"/>
                <a:gd name="connsiteY8" fmla="*/ 3356358 h 3752389"/>
                <a:gd name="connsiteX9" fmla="*/ 646726 w 6141507"/>
                <a:gd name="connsiteY9" fmla="*/ 2064848 h 3752389"/>
                <a:gd name="connsiteX10" fmla="*/ 786444 w 6141507"/>
                <a:gd name="connsiteY10" fmla="*/ 1806355 h 3752389"/>
                <a:gd name="connsiteX11" fmla="*/ 2160845 w 6141507"/>
                <a:gd name="connsiteY11" fmla="*/ 224629 h 3752389"/>
                <a:gd name="connsiteX12" fmla="*/ 3215595 w 6141507"/>
                <a:gd name="connsiteY12" fmla="*/ 37 h 375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41507" h="3752389">
                  <a:moveTo>
                    <a:pt x="3215595" y="37"/>
                  </a:moveTo>
                  <a:cubicBezTo>
                    <a:pt x="3793727" y="3265"/>
                    <a:pt x="4373168" y="222053"/>
                    <a:pt x="5025810" y="667544"/>
                  </a:cubicBezTo>
                  <a:cubicBezTo>
                    <a:pt x="5162471" y="760846"/>
                    <a:pt x="5292423" y="843339"/>
                    <a:pt x="5418068" y="923043"/>
                  </a:cubicBezTo>
                  <a:cubicBezTo>
                    <a:pt x="5743584" y="1129628"/>
                    <a:pt x="5966418" y="1276344"/>
                    <a:pt x="6130109" y="1458777"/>
                  </a:cubicBezTo>
                  <a:lnTo>
                    <a:pt x="6141506" y="1473047"/>
                  </a:lnTo>
                  <a:lnTo>
                    <a:pt x="6141507" y="3752389"/>
                  </a:lnTo>
                  <a:lnTo>
                    <a:pt x="0" y="3752389"/>
                  </a:lnTo>
                  <a:lnTo>
                    <a:pt x="7127" y="3638865"/>
                  </a:lnTo>
                  <a:cubicBezTo>
                    <a:pt x="16780" y="3547020"/>
                    <a:pt x="34303" y="3453276"/>
                    <a:pt x="59603" y="3356358"/>
                  </a:cubicBezTo>
                  <a:cubicBezTo>
                    <a:pt x="165452" y="2950843"/>
                    <a:pt x="399187" y="2520480"/>
                    <a:pt x="646726" y="2064848"/>
                  </a:cubicBezTo>
                  <a:cubicBezTo>
                    <a:pt x="692424" y="1980851"/>
                    <a:pt x="739580" y="1893951"/>
                    <a:pt x="786444" y="1806355"/>
                  </a:cubicBezTo>
                  <a:cubicBezTo>
                    <a:pt x="1205972" y="1022363"/>
                    <a:pt x="1528233" y="488656"/>
                    <a:pt x="2160845" y="224629"/>
                  </a:cubicBezTo>
                  <a:cubicBezTo>
                    <a:pt x="2522310" y="73767"/>
                    <a:pt x="2868717" y="-1899"/>
                    <a:pt x="3215595" y="37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6D0CCB-AA1C-4777-977E-4DA1C256BD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67814" y="3406834"/>
              <a:ext cx="5724034" cy="3451167"/>
            </a:xfrm>
            <a:custGeom>
              <a:avLst/>
              <a:gdLst>
                <a:gd name="connsiteX0" fmla="*/ 2808622 w 5724034"/>
                <a:gd name="connsiteY0" fmla="*/ 207 h 3451167"/>
                <a:gd name="connsiteX1" fmla="*/ 4400004 w 5724034"/>
                <a:gd name="connsiteY1" fmla="*/ 607462 h 3451167"/>
                <a:gd name="connsiteX2" fmla="*/ 4745277 w 5724034"/>
                <a:gd name="connsiteY2" fmla="*/ 837612 h 3451167"/>
                <a:gd name="connsiteX3" fmla="*/ 5584627 w 5724034"/>
                <a:gd name="connsiteY3" fmla="*/ 1665805 h 3451167"/>
                <a:gd name="connsiteX4" fmla="*/ 5682689 w 5724034"/>
                <a:gd name="connsiteY4" fmla="*/ 1947596 h 3451167"/>
                <a:gd name="connsiteX5" fmla="*/ 5724034 w 5724034"/>
                <a:gd name="connsiteY5" fmla="*/ 2133764 h 3451167"/>
                <a:gd name="connsiteX6" fmla="*/ 5724034 w 5724034"/>
                <a:gd name="connsiteY6" fmla="*/ 3254784 h 3451167"/>
                <a:gd name="connsiteX7" fmla="*/ 5682668 w 5724034"/>
                <a:gd name="connsiteY7" fmla="*/ 3451167 h 3451167"/>
                <a:gd name="connsiteX8" fmla="*/ 3398 w 5724034"/>
                <a:gd name="connsiteY8" fmla="*/ 3451167 h 3451167"/>
                <a:gd name="connsiteX9" fmla="*/ 0 w 5724034"/>
                <a:gd name="connsiteY9" fmla="*/ 3332475 h 3451167"/>
                <a:gd name="connsiteX10" fmla="*/ 51930 w 5724034"/>
                <a:gd name="connsiteY10" fmla="*/ 2960389 h 3451167"/>
                <a:gd name="connsiteX11" fmla="*/ 562146 w 5724034"/>
                <a:gd name="connsiteY11" fmla="*/ 1816544 h 3451167"/>
                <a:gd name="connsiteX12" fmla="*/ 683754 w 5724034"/>
                <a:gd name="connsiteY12" fmla="*/ 1587775 h 3451167"/>
                <a:gd name="connsiteX13" fmla="*/ 1883792 w 5724034"/>
                <a:gd name="connsiteY13" fmla="*/ 191878 h 3451167"/>
                <a:gd name="connsiteX14" fmla="*/ 2808622 w 5724034"/>
                <a:gd name="connsiteY14" fmla="*/ 207 h 345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24034" h="3451167">
                  <a:moveTo>
                    <a:pt x="2808622" y="207"/>
                  </a:moveTo>
                  <a:cubicBezTo>
                    <a:pt x="3316039" y="7471"/>
                    <a:pt x="3825452" y="206405"/>
                    <a:pt x="4400004" y="607462"/>
                  </a:cubicBezTo>
                  <a:cubicBezTo>
                    <a:pt x="4520314" y="691458"/>
                    <a:pt x="4634691" y="765791"/>
                    <a:pt x="4745277" y="837612"/>
                  </a:cubicBezTo>
                  <a:cubicBezTo>
                    <a:pt x="5203686" y="1135457"/>
                    <a:pt x="5430786" y="1295036"/>
                    <a:pt x="5584627" y="1665805"/>
                  </a:cubicBezTo>
                  <a:cubicBezTo>
                    <a:pt x="5622816" y="1757843"/>
                    <a:pt x="5655511" y="1851832"/>
                    <a:pt x="5682689" y="1947596"/>
                  </a:cubicBezTo>
                  <a:lnTo>
                    <a:pt x="5724034" y="2133764"/>
                  </a:lnTo>
                  <a:lnTo>
                    <a:pt x="5724034" y="3254784"/>
                  </a:lnTo>
                  <a:lnTo>
                    <a:pt x="5682668" y="3451167"/>
                  </a:lnTo>
                  <a:lnTo>
                    <a:pt x="3398" y="3451167"/>
                  </a:lnTo>
                  <a:lnTo>
                    <a:pt x="0" y="3332475"/>
                  </a:lnTo>
                  <a:cubicBezTo>
                    <a:pt x="1789" y="3212109"/>
                    <a:pt x="19193" y="3089357"/>
                    <a:pt x="51930" y="2960389"/>
                  </a:cubicBezTo>
                  <a:cubicBezTo>
                    <a:pt x="143234" y="2600640"/>
                    <a:pt x="346682" y="2219774"/>
                    <a:pt x="562146" y="1816544"/>
                  </a:cubicBezTo>
                  <a:cubicBezTo>
                    <a:pt x="601922" y="1742209"/>
                    <a:pt x="642967" y="1665303"/>
                    <a:pt x="683754" y="1587775"/>
                  </a:cubicBezTo>
                  <a:cubicBezTo>
                    <a:pt x="1048876" y="893902"/>
                    <a:pt x="1329611" y="421821"/>
                    <a:pt x="1883792" y="191878"/>
                  </a:cubicBezTo>
                  <a:cubicBezTo>
                    <a:pt x="2200442" y="60492"/>
                    <a:pt x="2504173" y="-4151"/>
                    <a:pt x="2808622" y="207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D09F8-F55D-6195-5E9E-34FC50E24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28788"/>
            <a:ext cx="12197292" cy="5111750"/>
          </a:xfrm>
        </p:spPr>
        <p:txBody>
          <a:bodyPr vert="horz" lIns="109728" tIns="109728" rIns="109728" bIns="9144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 drag ourselves …… of bed every morning</a:t>
            </a:r>
            <a:endParaRPr lang="en-US" dirty="0">
              <a:ea typeface="Meiryo"/>
            </a:endParaRPr>
          </a:p>
          <a:p>
            <a:r>
              <a:rPr lang="en-US" dirty="0">
                <a:ea typeface="+mn-lt"/>
                <a:cs typeface="+mn-lt"/>
              </a:rPr>
              <a:t>• nobody in this room thinks that that's the answer …… the question</a:t>
            </a:r>
            <a:endParaRPr lang="en-US" dirty="0">
              <a:ea typeface="Meiryo"/>
            </a:endParaRPr>
          </a:p>
          <a:p>
            <a:r>
              <a:rPr lang="en-US" dirty="0">
                <a:ea typeface="+mn-lt"/>
                <a:cs typeface="+mn-lt"/>
              </a:rPr>
              <a:t>• a pretty bad reason …… doing the work that we do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the overwhelming majority …… people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the role that ideas play …… shaping us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deprives people …… the opportunity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we take …… granted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CE723-B835-A8AF-8769-AFEF39886DBF}"/>
              </a:ext>
            </a:extLst>
          </p:cNvPr>
          <p:cNvSpPr txBox="1"/>
          <p:nvPr/>
        </p:nvSpPr>
        <p:spPr>
          <a:xfrm>
            <a:off x="2055810" y="2262660"/>
            <a:ext cx="712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Meiryo"/>
              </a:rPr>
              <a:t>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5DE49-6A02-7382-DC36-E8D3D93B17AB}"/>
              </a:ext>
            </a:extLst>
          </p:cNvPr>
          <p:cNvSpPr txBox="1"/>
          <p:nvPr/>
        </p:nvSpPr>
        <p:spPr>
          <a:xfrm>
            <a:off x="6111420" y="2765554"/>
            <a:ext cx="712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Meiryo"/>
              </a:rPr>
              <a:t>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20D47-02C2-D472-92C2-2F6561D60B10}"/>
              </a:ext>
            </a:extLst>
          </p:cNvPr>
          <p:cNvSpPr txBox="1"/>
          <p:nvPr/>
        </p:nvSpPr>
        <p:spPr>
          <a:xfrm>
            <a:off x="2626944" y="3277670"/>
            <a:ext cx="712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Meiryo"/>
              </a:rPr>
              <a:t>FOR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2F824-B9DA-7926-9472-95D995231BE3}"/>
              </a:ext>
            </a:extLst>
          </p:cNvPr>
          <p:cNvSpPr txBox="1"/>
          <p:nvPr/>
        </p:nvSpPr>
        <p:spPr>
          <a:xfrm>
            <a:off x="3479271" y="3739249"/>
            <a:ext cx="712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Meiryo"/>
              </a:rPr>
              <a:t>OF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F3B62-659C-35AF-45E0-6EF7771D474B}"/>
              </a:ext>
            </a:extLst>
          </p:cNvPr>
          <p:cNvSpPr txBox="1"/>
          <p:nvPr/>
        </p:nvSpPr>
        <p:spPr>
          <a:xfrm>
            <a:off x="3122877" y="4244778"/>
            <a:ext cx="712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Meiryo"/>
              </a:rPr>
              <a:t>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49B48-E73E-C837-C807-28E4644D64D7}"/>
              </a:ext>
            </a:extLst>
          </p:cNvPr>
          <p:cNvSpPr txBox="1"/>
          <p:nvPr/>
        </p:nvSpPr>
        <p:spPr>
          <a:xfrm>
            <a:off x="2333623" y="4694236"/>
            <a:ext cx="712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Meiryo"/>
              </a:rPr>
              <a:t>OF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0E5D4-123A-EA95-9E48-2D554F824E79}"/>
              </a:ext>
            </a:extLst>
          </p:cNvPr>
          <p:cNvSpPr txBox="1"/>
          <p:nvPr/>
        </p:nvSpPr>
        <p:spPr>
          <a:xfrm>
            <a:off x="1343023" y="5164136"/>
            <a:ext cx="712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Meiryo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33220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4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A31341-2394-42A2-9851-FD91086DB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584" y="1948070"/>
            <a:ext cx="5261264" cy="4909930"/>
          </a:xfrm>
          <a:custGeom>
            <a:avLst/>
            <a:gdLst>
              <a:gd name="connsiteX0" fmla="*/ 2739575 w 5261264"/>
              <a:gd name="connsiteY0" fmla="*/ 1369 h 4909930"/>
              <a:gd name="connsiteX1" fmla="*/ 3931992 w 5261264"/>
              <a:gd name="connsiteY1" fmla="*/ 357115 h 4909930"/>
              <a:gd name="connsiteX2" fmla="*/ 5228644 w 5261264"/>
              <a:gd name="connsiteY2" fmla="*/ 1704869 h 4909930"/>
              <a:gd name="connsiteX3" fmla="*/ 5261264 w 5261264"/>
              <a:gd name="connsiteY3" fmla="*/ 1769901 h 4909930"/>
              <a:gd name="connsiteX4" fmla="*/ 5261264 w 5261264"/>
              <a:gd name="connsiteY4" fmla="*/ 4640262 h 4909930"/>
              <a:gd name="connsiteX5" fmla="*/ 5239287 w 5261264"/>
              <a:gd name="connsiteY5" fmla="*/ 4674079 h 4909930"/>
              <a:gd name="connsiteX6" fmla="*/ 5039558 w 5261264"/>
              <a:gd name="connsiteY6" fmla="*/ 4893028 h 4909930"/>
              <a:gd name="connsiteX7" fmla="*/ 5018342 w 5261264"/>
              <a:gd name="connsiteY7" fmla="*/ 4909930 h 4909930"/>
              <a:gd name="connsiteX8" fmla="*/ 962510 w 5261264"/>
              <a:gd name="connsiteY8" fmla="*/ 4909930 h 4909930"/>
              <a:gd name="connsiteX9" fmla="*/ 821338 w 5261264"/>
              <a:gd name="connsiteY9" fmla="*/ 4707517 h 4909930"/>
              <a:gd name="connsiteX10" fmla="*/ 448558 w 5261264"/>
              <a:gd name="connsiteY10" fmla="*/ 3922606 h 4909930"/>
              <a:gd name="connsiteX11" fmla="*/ 221727 w 5261264"/>
              <a:gd name="connsiteY11" fmla="*/ 1588926 h 4909930"/>
              <a:gd name="connsiteX12" fmla="*/ 2739575 w 5261264"/>
              <a:gd name="connsiteY12" fmla="*/ 1369 h 490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1264" h="4909930">
                <a:moveTo>
                  <a:pt x="2739575" y="1369"/>
                </a:moveTo>
                <a:cubicBezTo>
                  <a:pt x="3132207" y="14841"/>
                  <a:pt x="3535383" y="128133"/>
                  <a:pt x="3931992" y="357115"/>
                </a:cubicBezTo>
                <a:cubicBezTo>
                  <a:pt x="4474996" y="670619"/>
                  <a:pt x="4925124" y="1151857"/>
                  <a:pt x="5228644" y="1704869"/>
                </a:cubicBezTo>
                <a:lnTo>
                  <a:pt x="5261264" y="1769901"/>
                </a:lnTo>
                <a:lnTo>
                  <a:pt x="5261264" y="4640262"/>
                </a:lnTo>
                <a:lnTo>
                  <a:pt x="5239287" y="4674079"/>
                </a:lnTo>
                <a:cubicBezTo>
                  <a:pt x="5177453" y="4758643"/>
                  <a:pt x="5110673" y="4830413"/>
                  <a:pt x="5039558" y="4893028"/>
                </a:cubicBezTo>
                <a:lnTo>
                  <a:pt x="5018342" y="4909930"/>
                </a:lnTo>
                <a:lnTo>
                  <a:pt x="962510" y="4909930"/>
                </a:lnTo>
                <a:lnTo>
                  <a:pt x="821338" y="4707517"/>
                </a:lnTo>
                <a:cubicBezTo>
                  <a:pt x="672683" y="4465717"/>
                  <a:pt x="560617" y="4198197"/>
                  <a:pt x="448558" y="3922606"/>
                </a:cubicBezTo>
                <a:cubicBezTo>
                  <a:pt x="120358" y="3115488"/>
                  <a:pt x="-245146" y="2397572"/>
                  <a:pt x="221727" y="1588926"/>
                </a:cubicBezTo>
                <a:cubicBezTo>
                  <a:pt x="801679" y="584418"/>
                  <a:pt x="1736188" y="-33060"/>
                  <a:pt x="2739575" y="136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5DAFF15-09E3-425C-9BF0-14CF18E028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5856" y="1391478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D93AAC-6E3F-4BC8-A315-45F6F5D02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3449" y="1550504"/>
            <a:ext cx="5448246" cy="5307496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B4EFDF-A3FE-43DE-AE29-DFA4651C6F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959" y="2256518"/>
            <a:ext cx="4930889" cy="4601483"/>
          </a:xfrm>
          <a:custGeom>
            <a:avLst/>
            <a:gdLst>
              <a:gd name="connsiteX0" fmla="*/ 2486925 w 4930889"/>
              <a:gd name="connsiteY0" fmla="*/ 1243 h 4601483"/>
              <a:gd name="connsiteX1" fmla="*/ 3569374 w 4930889"/>
              <a:gd name="connsiteY1" fmla="*/ 324181 h 4601483"/>
              <a:gd name="connsiteX2" fmla="*/ 4856238 w 4930889"/>
              <a:gd name="connsiteY2" fmla="*/ 1766524 h 4601483"/>
              <a:gd name="connsiteX3" fmla="*/ 4930889 w 4930889"/>
              <a:gd name="connsiteY3" fmla="*/ 1950930 h 4601483"/>
              <a:gd name="connsiteX4" fmla="*/ 4930888 w 4930889"/>
              <a:gd name="connsiteY4" fmla="*/ 3928933 h 4601483"/>
              <a:gd name="connsiteX5" fmla="*/ 4836868 w 4930889"/>
              <a:gd name="connsiteY5" fmla="*/ 4118750 h 4601483"/>
              <a:gd name="connsiteX6" fmla="*/ 4475082 w 4930889"/>
              <a:gd name="connsiteY6" fmla="*/ 4521220 h 4601483"/>
              <a:gd name="connsiteX7" fmla="*/ 4350095 w 4930889"/>
              <a:gd name="connsiteY7" fmla="*/ 4601483 h 4601483"/>
              <a:gd name="connsiteX8" fmla="*/ 997316 w 4930889"/>
              <a:gd name="connsiteY8" fmla="*/ 4601483 h 4601483"/>
              <a:gd name="connsiteX9" fmla="*/ 892840 w 4930889"/>
              <a:gd name="connsiteY9" fmla="*/ 4484501 h 4601483"/>
              <a:gd name="connsiteX10" fmla="*/ 407191 w 4930889"/>
              <a:gd name="connsiteY10" fmla="*/ 3560852 h 4601483"/>
              <a:gd name="connsiteX11" fmla="*/ 201279 w 4930889"/>
              <a:gd name="connsiteY11" fmla="*/ 1442391 h 4601483"/>
              <a:gd name="connsiteX12" fmla="*/ 2486925 w 4930889"/>
              <a:gd name="connsiteY12" fmla="*/ 1243 h 460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9" h="4601483">
                <a:moveTo>
                  <a:pt x="2486925" y="1243"/>
                </a:moveTo>
                <a:cubicBezTo>
                  <a:pt x="2843347" y="13472"/>
                  <a:pt x="3209341" y="116316"/>
                  <a:pt x="3569374" y="324181"/>
                </a:cubicBezTo>
                <a:cubicBezTo>
                  <a:pt x="4132718" y="649428"/>
                  <a:pt x="4585943" y="1173553"/>
                  <a:pt x="4856238" y="1766524"/>
                </a:cubicBezTo>
                <a:lnTo>
                  <a:pt x="4930889" y="1950930"/>
                </a:lnTo>
                <a:lnTo>
                  <a:pt x="4930888" y="3928933"/>
                </a:lnTo>
                <a:lnTo>
                  <a:pt x="4836868" y="4118750"/>
                </a:lnTo>
                <a:cubicBezTo>
                  <a:pt x="4733861" y="4297163"/>
                  <a:pt x="4611785" y="4422507"/>
                  <a:pt x="4475082" y="4521220"/>
                </a:cubicBezTo>
                <a:lnTo>
                  <a:pt x="4350095" y="4601483"/>
                </a:lnTo>
                <a:lnTo>
                  <a:pt x="997316" y="4601483"/>
                </a:lnTo>
                <a:lnTo>
                  <a:pt x="892840" y="4484501"/>
                </a:lnTo>
                <a:cubicBezTo>
                  <a:pt x="678469" y="4214961"/>
                  <a:pt x="542824" y="3894419"/>
                  <a:pt x="407191" y="3560852"/>
                </a:cubicBezTo>
                <a:cubicBezTo>
                  <a:pt x="109259" y="2828169"/>
                  <a:pt x="-222537" y="2176461"/>
                  <a:pt x="201279" y="1442391"/>
                </a:cubicBezTo>
                <a:cubicBezTo>
                  <a:pt x="727747" y="530521"/>
                  <a:pt x="1576073" y="-30011"/>
                  <a:pt x="2486925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D0456D8-C76D-4886-A52C-55C1147C0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8038" y="-9274"/>
            <a:ext cx="4164597" cy="2593830"/>
          </a:xfrm>
          <a:custGeom>
            <a:avLst/>
            <a:gdLst>
              <a:gd name="connsiteX0" fmla="*/ 133289 w 4164597"/>
              <a:gd name="connsiteY0" fmla="*/ 0 h 2593830"/>
              <a:gd name="connsiteX1" fmla="*/ 4092252 w 4164597"/>
              <a:gd name="connsiteY1" fmla="*/ 0 h 2593830"/>
              <a:gd name="connsiteX2" fmla="*/ 4093505 w 4164597"/>
              <a:gd name="connsiteY2" fmla="*/ 4697 h 2593830"/>
              <a:gd name="connsiteX3" fmla="*/ 4164597 w 4164597"/>
              <a:gd name="connsiteY3" fmla="*/ 667356 h 2593830"/>
              <a:gd name="connsiteX4" fmla="*/ 3948235 w 4164597"/>
              <a:gd name="connsiteY4" fmla="*/ 1308175 h 2593830"/>
              <a:gd name="connsiteX5" fmla="*/ 3307638 w 4164597"/>
              <a:gd name="connsiteY5" fmla="*/ 1904868 h 2593830"/>
              <a:gd name="connsiteX6" fmla="*/ 3166793 w 4164597"/>
              <a:gd name="connsiteY6" fmla="*/ 2019010 h 2593830"/>
              <a:gd name="connsiteX7" fmla="*/ 2009464 w 4164597"/>
              <a:gd name="connsiteY7" fmla="*/ 2593830 h 2593830"/>
              <a:gd name="connsiteX8" fmla="*/ 484916 w 4164597"/>
              <a:gd name="connsiteY8" fmla="*/ 1659479 h 2593830"/>
              <a:gd name="connsiteX9" fmla="*/ 322444 w 4164597"/>
              <a:gd name="connsiteY9" fmla="*/ 1420446 h 2593830"/>
              <a:gd name="connsiteX10" fmla="*/ 0 w 4164597"/>
              <a:gd name="connsiteY10" fmla="*/ 667356 h 2593830"/>
              <a:gd name="connsiteX11" fmla="*/ 109866 w 4164597"/>
              <a:gd name="connsiteY11" fmla="*/ 54693 h 259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64597" h="2593830">
                <a:moveTo>
                  <a:pt x="133289" y="0"/>
                </a:moveTo>
                <a:lnTo>
                  <a:pt x="4092252" y="0"/>
                </a:lnTo>
                <a:lnTo>
                  <a:pt x="4093505" y="4697"/>
                </a:lnTo>
                <a:cubicBezTo>
                  <a:pt x="4140342" y="213236"/>
                  <a:pt x="4164597" y="435919"/>
                  <a:pt x="4164597" y="667356"/>
                </a:cubicBezTo>
                <a:cubicBezTo>
                  <a:pt x="4164597" y="913589"/>
                  <a:pt x="4097838" y="1111209"/>
                  <a:pt x="3948235" y="1308175"/>
                </a:cubicBezTo>
                <a:cubicBezTo>
                  <a:pt x="3791750" y="1514209"/>
                  <a:pt x="3556619" y="1703978"/>
                  <a:pt x="3307638" y="1904868"/>
                </a:cubicBezTo>
                <a:cubicBezTo>
                  <a:pt x="3261702" y="1941888"/>
                  <a:pt x="3214247" y="1980217"/>
                  <a:pt x="3166793" y="2019010"/>
                </a:cubicBezTo>
                <a:cubicBezTo>
                  <a:pt x="2742021" y="2366203"/>
                  <a:pt x="2431999" y="2593830"/>
                  <a:pt x="2009464" y="2593830"/>
                </a:cubicBezTo>
                <a:cubicBezTo>
                  <a:pt x="1365648" y="2593830"/>
                  <a:pt x="909688" y="2314413"/>
                  <a:pt x="484916" y="1659479"/>
                </a:cubicBezTo>
                <a:cubicBezTo>
                  <a:pt x="429330" y="1573757"/>
                  <a:pt x="374993" y="1495793"/>
                  <a:pt x="322444" y="1420446"/>
                </a:cubicBezTo>
                <a:cubicBezTo>
                  <a:pt x="104652" y="1108029"/>
                  <a:pt x="0" y="945558"/>
                  <a:pt x="0" y="667356"/>
                </a:cubicBezTo>
                <a:cubicBezTo>
                  <a:pt x="0" y="460178"/>
                  <a:pt x="36898" y="254891"/>
                  <a:pt x="109866" y="54693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0EA67A7-DA94-4187-BFA1-E61BD10A70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6185" y="0"/>
            <a:ext cx="4013331" cy="2509504"/>
          </a:xfrm>
          <a:custGeom>
            <a:avLst/>
            <a:gdLst>
              <a:gd name="connsiteX0" fmla="*/ 165872 w 4013331"/>
              <a:gd name="connsiteY0" fmla="*/ 0 h 2509504"/>
              <a:gd name="connsiteX1" fmla="*/ 3920309 w 4013331"/>
              <a:gd name="connsiteY1" fmla="*/ 0 h 2509504"/>
              <a:gd name="connsiteX2" fmla="*/ 3944821 w 4013331"/>
              <a:gd name="connsiteY2" fmla="*/ 89161 h 2509504"/>
              <a:gd name="connsiteX3" fmla="*/ 4013331 w 4013331"/>
              <a:gd name="connsiteY3" fmla="*/ 708622 h 2509504"/>
              <a:gd name="connsiteX4" fmla="*/ 3804827 w 4013331"/>
              <a:gd name="connsiteY4" fmla="*/ 1307663 h 2509504"/>
              <a:gd name="connsiteX5" fmla="*/ 3187498 w 4013331"/>
              <a:gd name="connsiteY5" fmla="*/ 1865458 h 2509504"/>
              <a:gd name="connsiteX6" fmla="*/ 3051769 w 4013331"/>
              <a:gd name="connsiteY6" fmla="*/ 1972158 h 2509504"/>
              <a:gd name="connsiteX7" fmla="*/ 1936476 w 4013331"/>
              <a:gd name="connsiteY7" fmla="*/ 2509504 h 2509504"/>
              <a:gd name="connsiteX8" fmla="*/ 467303 w 4013331"/>
              <a:gd name="connsiteY8" fmla="*/ 1636066 h 2509504"/>
              <a:gd name="connsiteX9" fmla="*/ 310732 w 4013331"/>
              <a:gd name="connsiteY9" fmla="*/ 1412615 h 2509504"/>
              <a:gd name="connsiteX10" fmla="*/ 0 w 4013331"/>
              <a:gd name="connsiteY10" fmla="*/ 708622 h 2509504"/>
              <a:gd name="connsiteX11" fmla="*/ 105875 w 4013331"/>
              <a:gd name="connsiteY11" fmla="*/ 135898 h 250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13331" h="2509504">
                <a:moveTo>
                  <a:pt x="165872" y="0"/>
                </a:moveTo>
                <a:lnTo>
                  <a:pt x="3920309" y="0"/>
                </a:lnTo>
                <a:lnTo>
                  <a:pt x="3944821" y="89161"/>
                </a:lnTo>
                <a:cubicBezTo>
                  <a:pt x="3989957" y="284106"/>
                  <a:pt x="4013331" y="492271"/>
                  <a:pt x="4013331" y="708622"/>
                </a:cubicBezTo>
                <a:cubicBezTo>
                  <a:pt x="4013331" y="938801"/>
                  <a:pt x="3948997" y="1123538"/>
                  <a:pt x="3804827" y="1307663"/>
                </a:cubicBezTo>
                <a:cubicBezTo>
                  <a:pt x="3654026" y="1500266"/>
                  <a:pt x="3427436" y="1677663"/>
                  <a:pt x="3187498" y="1865458"/>
                </a:cubicBezTo>
                <a:cubicBezTo>
                  <a:pt x="3143231" y="1900064"/>
                  <a:pt x="3097499" y="1935893"/>
                  <a:pt x="3051769" y="1972158"/>
                </a:cubicBezTo>
                <a:cubicBezTo>
                  <a:pt x="2642425" y="2296716"/>
                  <a:pt x="2343664" y="2509504"/>
                  <a:pt x="1936476" y="2509504"/>
                </a:cubicBezTo>
                <a:cubicBezTo>
                  <a:pt x="1316045" y="2509504"/>
                  <a:pt x="876648" y="2248303"/>
                  <a:pt x="467303" y="1636066"/>
                </a:cubicBezTo>
                <a:cubicBezTo>
                  <a:pt x="413736" y="1555930"/>
                  <a:pt x="361372" y="1483050"/>
                  <a:pt x="310732" y="1412615"/>
                </a:cubicBezTo>
                <a:cubicBezTo>
                  <a:pt x="100850" y="1120566"/>
                  <a:pt x="0" y="968686"/>
                  <a:pt x="0" y="708622"/>
                </a:cubicBezTo>
                <a:cubicBezTo>
                  <a:pt x="0" y="514950"/>
                  <a:pt x="35558" y="323046"/>
                  <a:pt x="105875" y="135898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F98296-ED44-4D38-9E49-5470B308AD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0125" y="0"/>
            <a:ext cx="4389519" cy="2684308"/>
          </a:xfrm>
          <a:custGeom>
            <a:avLst/>
            <a:gdLst>
              <a:gd name="connsiteX0" fmla="*/ 106190 w 4389519"/>
              <a:gd name="connsiteY0" fmla="*/ 0 h 2684308"/>
              <a:gd name="connsiteX1" fmla="*/ 4339652 w 4389519"/>
              <a:gd name="connsiteY1" fmla="*/ 0 h 2684308"/>
              <a:gd name="connsiteX2" fmla="*/ 4368235 w 4389519"/>
              <a:gd name="connsiteY2" fmla="*/ 183124 h 2684308"/>
              <a:gd name="connsiteX3" fmla="*/ 4376420 w 4389519"/>
              <a:gd name="connsiteY3" fmla="*/ 846236 h 2684308"/>
              <a:gd name="connsiteX4" fmla="*/ 4090147 w 4389519"/>
              <a:gd name="connsiteY4" fmla="*/ 1502099 h 2684308"/>
              <a:gd name="connsiteX5" fmla="*/ 3362552 w 4389519"/>
              <a:gd name="connsiteY5" fmla="*/ 2072468 h 2684308"/>
              <a:gd name="connsiteX6" fmla="*/ 3204152 w 4389519"/>
              <a:gd name="connsiteY6" fmla="*/ 2179892 h 2684308"/>
              <a:gd name="connsiteX7" fmla="*/ 1936072 w 4389519"/>
              <a:gd name="connsiteY7" fmla="*/ 2679731 h 2684308"/>
              <a:gd name="connsiteX8" fmla="*/ 421690 w 4389519"/>
              <a:gd name="connsiteY8" fmla="*/ 1554434 h 2684308"/>
              <a:gd name="connsiteX9" fmla="*/ 273167 w 4389519"/>
              <a:gd name="connsiteY9" fmla="*/ 1287451 h 2684308"/>
              <a:gd name="connsiteX10" fmla="*/ 4118 w 4389519"/>
              <a:gd name="connsiteY10" fmla="*/ 463709 h 2684308"/>
              <a:gd name="connsiteX11" fmla="*/ 61565 w 4389519"/>
              <a:gd name="connsiteY11" fmla="*/ 140457 h 268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9519" h="2684308">
                <a:moveTo>
                  <a:pt x="106190" y="0"/>
                </a:moveTo>
                <a:lnTo>
                  <a:pt x="4339652" y="0"/>
                </a:lnTo>
                <a:lnTo>
                  <a:pt x="4368235" y="183124"/>
                </a:lnTo>
                <a:cubicBezTo>
                  <a:pt x="4393363" y="394800"/>
                  <a:pt x="4396437" y="617440"/>
                  <a:pt x="4376420" y="846236"/>
                </a:cubicBezTo>
                <a:cubicBezTo>
                  <a:pt x="4353703" y="1105885"/>
                  <a:pt x="4265383" y="1308143"/>
                  <a:pt x="4090147" y="1502099"/>
                </a:cubicBezTo>
                <a:cubicBezTo>
                  <a:pt x="3906850" y="1704987"/>
                  <a:pt x="3642485" y="1883499"/>
                  <a:pt x="3362552" y="2072468"/>
                </a:cubicBezTo>
                <a:cubicBezTo>
                  <a:pt x="3310910" y="2107285"/>
                  <a:pt x="3257553" y="2143343"/>
                  <a:pt x="3204152" y="2179892"/>
                </a:cubicBezTo>
                <a:cubicBezTo>
                  <a:pt x="2726165" y="2506987"/>
                  <a:pt x="2379682" y="2718542"/>
                  <a:pt x="1936072" y="2679731"/>
                </a:cubicBezTo>
                <a:cubicBezTo>
                  <a:pt x="1260149" y="2620595"/>
                  <a:pt x="807225" y="2284071"/>
                  <a:pt x="421690" y="1554434"/>
                </a:cubicBezTo>
                <a:cubicBezTo>
                  <a:pt x="371240" y="1458934"/>
                  <a:pt x="321385" y="1371732"/>
                  <a:pt x="273167" y="1287451"/>
                </a:cubicBezTo>
                <a:cubicBezTo>
                  <a:pt x="73334" y="938007"/>
                  <a:pt x="-21548" y="757071"/>
                  <a:pt x="4118" y="463709"/>
                </a:cubicBezTo>
                <a:cubicBezTo>
                  <a:pt x="13675" y="354475"/>
                  <a:pt x="32873" y="246587"/>
                  <a:pt x="61565" y="14045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DAC5E-594A-F6A1-D44E-40FA75A6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" y="71105"/>
            <a:ext cx="12201231" cy="616238"/>
          </a:xfrm>
        </p:spPr>
        <p:txBody>
          <a:bodyPr anchor="b">
            <a:noAutofit/>
          </a:bodyPr>
          <a:lstStyle/>
          <a:p>
            <a:r>
              <a:rPr lang="en-US" sz="2400" dirty="0">
                <a:ea typeface="+mj-lt"/>
                <a:cs typeface="+mj-lt"/>
              </a:rPr>
              <a:t>2. Match the underlined words and phrases to their meanings.</a:t>
            </a:r>
            <a:endParaRPr lang="en-US" sz="2400">
              <a:ea typeface="Meiryo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90BA102-19FE-44E6-9302-003C1E96F8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867" y="1"/>
            <a:ext cx="3401415" cy="2207855"/>
          </a:xfrm>
          <a:custGeom>
            <a:avLst/>
            <a:gdLst>
              <a:gd name="connsiteX0" fmla="*/ 181555 w 3401415"/>
              <a:gd name="connsiteY0" fmla="*/ 0 h 2207855"/>
              <a:gd name="connsiteX1" fmla="*/ 3298827 w 3401415"/>
              <a:gd name="connsiteY1" fmla="*/ 0 h 2207855"/>
              <a:gd name="connsiteX2" fmla="*/ 3311223 w 3401415"/>
              <a:gd name="connsiteY2" fmla="*/ 34797 h 2207855"/>
              <a:gd name="connsiteX3" fmla="*/ 3401415 w 3401415"/>
              <a:gd name="connsiteY3" fmla="*/ 681555 h 2207855"/>
              <a:gd name="connsiteX4" fmla="*/ 3224702 w 3401415"/>
              <a:gd name="connsiteY4" fmla="*/ 1189259 h 2207855"/>
              <a:gd name="connsiteX5" fmla="*/ 2701498 w 3401415"/>
              <a:gd name="connsiteY5" fmla="*/ 1662006 h 2207855"/>
              <a:gd name="connsiteX6" fmla="*/ 2586463 w 3401415"/>
              <a:gd name="connsiteY6" fmla="*/ 1752439 h 2207855"/>
              <a:gd name="connsiteX7" fmla="*/ 1641219 w 3401415"/>
              <a:gd name="connsiteY7" fmla="*/ 2207855 h 2207855"/>
              <a:gd name="connsiteX8" fmla="*/ 396053 w 3401415"/>
              <a:gd name="connsiteY8" fmla="*/ 1467590 h 2207855"/>
              <a:gd name="connsiteX9" fmla="*/ 263354 w 3401415"/>
              <a:gd name="connsiteY9" fmla="*/ 1278210 h 2207855"/>
              <a:gd name="connsiteX10" fmla="*/ 0 w 3401415"/>
              <a:gd name="connsiteY10" fmla="*/ 681555 h 2207855"/>
              <a:gd name="connsiteX11" fmla="*/ 159122 w 3401415"/>
              <a:gd name="connsiteY11" fmla="*/ 38981 h 220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01415" h="2207855">
                <a:moveTo>
                  <a:pt x="181555" y="0"/>
                </a:moveTo>
                <a:lnTo>
                  <a:pt x="3298827" y="0"/>
                </a:lnTo>
                <a:lnTo>
                  <a:pt x="3311223" y="34797"/>
                </a:lnTo>
                <a:cubicBezTo>
                  <a:pt x="3370461" y="233986"/>
                  <a:pt x="3401415" y="452351"/>
                  <a:pt x="3401415" y="681555"/>
                </a:cubicBezTo>
                <a:cubicBezTo>
                  <a:pt x="3401415" y="876639"/>
                  <a:pt x="3346890" y="1033208"/>
                  <a:pt x="3224702" y="1189259"/>
                </a:cubicBezTo>
                <a:cubicBezTo>
                  <a:pt x="3096894" y="1352496"/>
                  <a:pt x="2904852" y="1502846"/>
                  <a:pt x="2701498" y="1662006"/>
                </a:cubicBezTo>
                <a:cubicBezTo>
                  <a:pt x="2663980" y="1691337"/>
                  <a:pt x="2625221" y="1721703"/>
                  <a:pt x="2586463" y="1752439"/>
                </a:cubicBezTo>
                <a:cubicBezTo>
                  <a:pt x="2239532" y="2027511"/>
                  <a:pt x="1986324" y="2207855"/>
                  <a:pt x="1641219" y="2207855"/>
                </a:cubicBezTo>
                <a:cubicBezTo>
                  <a:pt x="1115386" y="2207855"/>
                  <a:pt x="742984" y="1986480"/>
                  <a:pt x="396053" y="1467590"/>
                </a:cubicBezTo>
                <a:cubicBezTo>
                  <a:pt x="350654" y="1399674"/>
                  <a:pt x="306273" y="1337906"/>
                  <a:pt x="263354" y="1278210"/>
                </a:cubicBezTo>
                <a:cubicBezTo>
                  <a:pt x="85473" y="1030689"/>
                  <a:pt x="0" y="901968"/>
                  <a:pt x="0" y="681555"/>
                </a:cubicBezTo>
                <a:cubicBezTo>
                  <a:pt x="0" y="462698"/>
                  <a:pt x="53576" y="246506"/>
                  <a:pt x="159122" y="38981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0720D-9919-528F-3C1B-AE3939F14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13" y="879944"/>
            <a:ext cx="12099632" cy="5838618"/>
          </a:xfrm>
        </p:spPr>
        <p:txBody>
          <a:bodyPr vert="horz" lIns="109728" tIns="109728" rIns="109728" bIns="9144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What do you do to make a living?</a:t>
            </a:r>
            <a:endParaRPr lang="en-US" dirty="0">
              <a:ea typeface="Meiryo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How does your employer incentivize you to work hard?</a:t>
            </a:r>
            <a:endParaRPr lang="en-US" dirty="0">
              <a:ea typeface="Meiryo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What rewards do you get in your job?</a:t>
            </a:r>
            <a:endParaRPr lang="en-US" dirty="0">
              <a:ea typeface="Meiryo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a) something given in exchange for good </a:t>
            </a:r>
            <a:r>
              <a:rPr lang="en-US" dirty="0" err="1">
                <a:ea typeface="+mn-lt"/>
                <a:cs typeface="+mn-lt"/>
              </a:rPr>
              <a:t>behaviour</a:t>
            </a:r>
            <a:r>
              <a:rPr lang="en-US" dirty="0">
                <a:ea typeface="+mn-lt"/>
                <a:cs typeface="+mn-lt"/>
              </a:rPr>
              <a:t> or good work: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b) to earn enough money to buy the things you need: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c) to make someone want to do something: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2BA61-33B6-775D-9126-87D8E0428237}"/>
              </a:ext>
            </a:extLst>
          </p:cNvPr>
          <p:cNvSpPr txBox="1"/>
          <p:nvPr/>
        </p:nvSpPr>
        <p:spPr>
          <a:xfrm>
            <a:off x="8977312" y="3905250"/>
            <a:ext cx="14271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Meiryo"/>
              </a:rPr>
              <a:t>REWARD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CBDD9-2EF1-A038-813B-20E72BED69B1}"/>
              </a:ext>
            </a:extLst>
          </p:cNvPr>
          <p:cNvSpPr txBox="1"/>
          <p:nvPr/>
        </p:nvSpPr>
        <p:spPr>
          <a:xfrm>
            <a:off x="7516811" y="4552950"/>
            <a:ext cx="24304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Meiryo"/>
              </a:rPr>
              <a:t>MAKE A LIVING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D7ACC-C0CB-505C-7018-2304988A3E96}"/>
              </a:ext>
            </a:extLst>
          </p:cNvPr>
          <p:cNvSpPr txBox="1"/>
          <p:nvPr/>
        </p:nvSpPr>
        <p:spPr>
          <a:xfrm>
            <a:off x="6094411" y="5022850"/>
            <a:ext cx="19605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Meiryo"/>
              </a:rPr>
              <a:t>INCENTIVIZE</a:t>
            </a:r>
          </a:p>
        </p:txBody>
      </p:sp>
    </p:spTree>
    <p:extLst>
      <p:ext uri="{BB962C8B-B14F-4D97-AF65-F5344CB8AC3E}">
        <p14:creationId xmlns:p14="http://schemas.microsoft.com/office/powerpoint/2010/main" val="303764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AB742-44A6-4CDD-B54A-818846AF8F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algn="ctr" defTabSz="457200">
              <a:defRPr/>
            </a:pPr>
            <a:endParaRPr lang="en-US" dirty="0">
              <a:latin typeface="Meiryo"/>
              <a:ea typeface="Meiryo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B537CF-9F5E-463A-AD3C-13736406C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3499" y="319598"/>
            <a:ext cx="3110997" cy="3301428"/>
            <a:chOff x="5443499" y="319598"/>
            <a:chExt cx="3110997" cy="33014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703EF8-1E43-4439-8CB5-179C7C75A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3499" y="319598"/>
              <a:ext cx="3110997" cy="3301428"/>
            </a:xfrm>
            <a:custGeom>
              <a:avLst/>
              <a:gdLst>
                <a:gd name="connsiteX0" fmla="*/ 1431069 w 3110997"/>
                <a:gd name="connsiteY0" fmla="*/ 1514 h 3301428"/>
                <a:gd name="connsiteX1" fmla="*/ 1946520 w 3110997"/>
                <a:gd name="connsiteY1" fmla="*/ 42088 h 3301428"/>
                <a:gd name="connsiteX2" fmla="*/ 2402721 w 3110997"/>
                <a:gd name="connsiteY2" fmla="*/ 303594 h 3301428"/>
                <a:gd name="connsiteX3" fmla="*/ 2762423 w 3110997"/>
                <a:gd name="connsiteY3" fmla="*/ 889436 h 3301428"/>
                <a:gd name="connsiteX4" fmla="*/ 2828518 w 3110997"/>
                <a:gd name="connsiteY4" fmla="*/ 1015773 h 3301428"/>
                <a:gd name="connsiteX5" fmla="*/ 3094962 w 3110997"/>
                <a:gd name="connsiteY5" fmla="*/ 2001284 h 3301428"/>
                <a:gd name="connsiteX6" fmla="*/ 2157067 w 3110997"/>
                <a:gd name="connsiteY6" fmla="*/ 3054444 h 3301428"/>
                <a:gd name="connsiteX7" fmla="*/ 1950853 w 3110997"/>
                <a:gd name="connsiteY7" fmla="*/ 3146478 h 3301428"/>
                <a:gd name="connsiteX8" fmla="*/ 1329246 w 3110997"/>
                <a:gd name="connsiteY8" fmla="*/ 3288753 h 3301428"/>
                <a:gd name="connsiteX9" fmla="*/ 740145 w 3110997"/>
                <a:gd name="connsiteY9" fmla="*/ 3019378 h 3301428"/>
                <a:gd name="connsiteX10" fmla="*/ 288773 w 3110997"/>
                <a:gd name="connsiteY10" fmla="*/ 2499557 h 3301428"/>
                <a:gd name="connsiteX11" fmla="*/ 35659 w 3110997"/>
                <a:gd name="connsiteY11" fmla="*/ 1823964 h 3301428"/>
                <a:gd name="connsiteX12" fmla="*/ 31208 w 3110997"/>
                <a:gd name="connsiteY12" fmla="*/ 1116817 h 3301428"/>
                <a:gd name="connsiteX13" fmla="*/ 266830 w 3110997"/>
                <a:gd name="connsiteY13" fmla="*/ 556451 h 3301428"/>
                <a:gd name="connsiteX14" fmla="*/ 683944 w 3110997"/>
                <a:gd name="connsiteY14" fmla="*/ 194390 h 3301428"/>
                <a:gd name="connsiteX15" fmla="*/ 1431069 w 3110997"/>
                <a:gd name="connsiteY15" fmla="*/ 1514 h 330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10997" h="3301428">
                  <a:moveTo>
                    <a:pt x="1431069" y="1514"/>
                  </a:moveTo>
                  <a:cubicBezTo>
                    <a:pt x="1596908" y="-4789"/>
                    <a:pt x="1770176" y="8561"/>
                    <a:pt x="1946520" y="42088"/>
                  </a:cubicBezTo>
                  <a:cubicBezTo>
                    <a:pt x="2134136" y="77759"/>
                    <a:pt x="2274818" y="158432"/>
                    <a:pt x="2402721" y="303594"/>
                  </a:cubicBezTo>
                  <a:cubicBezTo>
                    <a:pt x="2536515" y="455435"/>
                    <a:pt x="2646258" y="666231"/>
                    <a:pt x="2762423" y="889436"/>
                  </a:cubicBezTo>
                  <a:cubicBezTo>
                    <a:pt x="2783822" y="930610"/>
                    <a:pt x="2805992" y="973158"/>
                    <a:pt x="2828518" y="1015773"/>
                  </a:cubicBezTo>
                  <a:cubicBezTo>
                    <a:pt x="3030101" y="1397216"/>
                    <a:pt x="3157590" y="1671880"/>
                    <a:pt x="3094962" y="2001284"/>
                  </a:cubicBezTo>
                  <a:cubicBezTo>
                    <a:pt x="2999536" y="2503193"/>
                    <a:pt x="2719052" y="2818175"/>
                    <a:pt x="2157067" y="3054444"/>
                  </a:cubicBezTo>
                  <a:cubicBezTo>
                    <a:pt x="2083511" y="3085361"/>
                    <a:pt x="2016053" y="3116427"/>
                    <a:pt x="1950853" y="3146478"/>
                  </a:cubicBezTo>
                  <a:cubicBezTo>
                    <a:pt x="1680527" y="3271008"/>
                    <a:pt x="1541221" y="3329055"/>
                    <a:pt x="1329246" y="3288753"/>
                  </a:cubicBezTo>
                  <a:cubicBezTo>
                    <a:pt x="1118766" y="3248736"/>
                    <a:pt x="920572" y="3158068"/>
                    <a:pt x="740145" y="3019378"/>
                  </a:cubicBezTo>
                  <a:cubicBezTo>
                    <a:pt x="563651" y="2883673"/>
                    <a:pt x="411737" y="2708752"/>
                    <a:pt x="288773" y="2499557"/>
                  </a:cubicBezTo>
                  <a:cubicBezTo>
                    <a:pt x="167863" y="2293930"/>
                    <a:pt x="80312" y="2060356"/>
                    <a:pt x="35659" y="1823964"/>
                  </a:cubicBezTo>
                  <a:cubicBezTo>
                    <a:pt x="-10360" y="1581177"/>
                    <a:pt x="-11829" y="1343178"/>
                    <a:pt x="31208" y="1116817"/>
                  </a:cubicBezTo>
                  <a:cubicBezTo>
                    <a:pt x="71795" y="903345"/>
                    <a:pt x="151102" y="714850"/>
                    <a:pt x="266830" y="556451"/>
                  </a:cubicBezTo>
                  <a:cubicBezTo>
                    <a:pt x="375349" y="408016"/>
                    <a:pt x="515707" y="286208"/>
                    <a:pt x="683944" y="194390"/>
                  </a:cubicBezTo>
                  <a:cubicBezTo>
                    <a:pt x="898912" y="77121"/>
                    <a:pt x="1154672" y="12021"/>
                    <a:pt x="1431069" y="1514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FB2FC3-C3AA-44DA-A135-10AFA65B8D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75604" y="443150"/>
              <a:ext cx="2805016" cy="3049345"/>
            </a:xfrm>
            <a:custGeom>
              <a:avLst/>
              <a:gdLst>
                <a:gd name="connsiteX0" fmla="*/ 1448892 w 2805016"/>
                <a:gd name="connsiteY0" fmla="*/ 1295 h 3049345"/>
                <a:gd name="connsiteX1" fmla="*/ 1762036 w 2805016"/>
                <a:gd name="connsiteY1" fmla="*/ 37054 h 3049345"/>
                <a:gd name="connsiteX2" fmla="*/ 2172496 w 2805016"/>
                <a:gd name="connsiteY2" fmla="*/ 276646 h 3049345"/>
                <a:gd name="connsiteX3" fmla="*/ 2494528 w 2805016"/>
                <a:gd name="connsiteY3" fmla="*/ 816190 h 3049345"/>
                <a:gd name="connsiteX4" fmla="*/ 2553622 w 2805016"/>
                <a:gd name="connsiteY4" fmla="*/ 932591 h 3049345"/>
                <a:gd name="connsiteX5" fmla="*/ 2789833 w 2805016"/>
                <a:gd name="connsiteY5" fmla="*/ 1841650 h 3049345"/>
                <a:gd name="connsiteX6" fmla="*/ 1939259 w 2805016"/>
                <a:gd name="connsiteY6" fmla="*/ 2818274 h 3049345"/>
                <a:gd name="connsiteX7" fmla="*/ 1752834 w 2805016"/>
                <a:gd name="connsiteY7" fmla="*/ 2904144 h 3049345"/>
                <a:gd name="connsiteX8" fmla="*/ 1191447 w 2805016"/>
                <a:gd name="connsiteY8" fmla="*/ 3038170 h 3049345"/>
                <a:gd name="connsiteX9" fmla="*/ 661126 w 2805016"/>
                <a:gd name="connsiteY9" fmla="*/ 2791872 h 3049345"/>
                <a:gd name="connsiteX10" fmla="*/ 256115 w 2805016"/>
                <a:gd name="connsiteY10" fmla="*/ 2313690 h 3049345"/>
                <a:gd name="connsiteX11" fmla="*/ 30620 w 2805016"/>
                <a:gd name="connsiteY11" fmla="*/ 1690804 h 3049345"/>
                <a:gd name="connsiteX12" fmla="*/ 29591 w 2805016"/>
                <a:gd name="connsiteY12" fmla="*/ 1037726 h 3049345"/>
                <a:gd name="connsiteX13" fmla="*/ 244525 w 2805016"/>
                <a:gd name="connsiteY13" fmla="*/ 519197 h 3049345"/>
                <a:gd name="connsiteX14" fmla="*/ 622356 w 2805016"/>
                <a:gd name="connsiteY14" fmla="*/ 183048 h 3049345"/>
                <a:gd name="connsiteX15" fmla="*/ 1448892 w 2805016"/>
                <a:gd name="connsiteY15" fmla="*/ 1295 h 304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5016" h="3049345">
                  <a:moveTo>
                    <a:pt x="1448892" y="1295"/>
                  </a:moveTo>
                  <a:cubicBezTo>
                    <a:pt x="1551302" y="5038"/>
                    <a:pt x="1656071" y="16908"/>
                    <a:pt x="1762036" y="37054"/>
                  </a:cubicBezTo>
                  <a:cubicBezTo>
                    <a:pt x="1931145" y="69206"/>
                    <a:pt x="2057720" y="143119"/>
                    <a:pt x="2172496" y="276646"/>
                  </a:cubicBezTo>
                  <a:cubicBezTo>
                    <a:pt x="2292557" y="416316"/>
                    <a:pt x="2390672" y="610536"/>
                    <a:pt x="2494528" y="816190"/>
                  </a:cubicBezTo>
                  <a:cubicBezTo>
                    <a:pt x="2513659" y="854126"/>
                    <a:pt x="2533480" y="893328"/>
                    <a:pt x="2553622" y="932591"/>
                  </a:cubicBezTo>
                  <a:cubicBezTo>
                    <a:pt x="2733870" y="1284027"/>
                    <a:pt x="2847724" y="1537159"/>
                    <a:pt x="2789833" y="1841650"/>
                  </a:cubicBezTo>
                  <a:cubicBezTo>
                    <a:pt x="2701624" y="2305599"/>
                    <a:pt x="2447254" y="2597690"/>
                    <a:pt x="1939259" y="2818274"/>
                  </a:cubicBezTo>
                  <a:cubicBezTo>
                    <a:pt x="1872770" y="2847138"/>
                    <a:pt x="1811781" y="2876114"/>
                    <a:pt x="1752834" y="2904144"/>
                  </a:cubicBezTo>
                  <a:cubicBezTo>
                    <a:pt x="1508432" y="3020297"/>
                    <a:pt x="1382512" y="3074496"/>
                    <a:pt x="1191447" y="3038170"/>
                  </a:cubicBezTo>
                  <a:cubicBezTo>
                    <a:pt x="1001732" y="3002100"/>
                    <a:pt x="823313" y="2919199"/>
                    <a:pt x="661126" y="2791872"/>
                  </a:cubicBezTo>
                  <a:cubicBezTo>
                    <a:pt x="502474" y="2667286"/>
                    <a:pt x="366163" y="2506376"/>
                    <a:pt x="256115" y="2313690"/>
                  </a:cubicBezTo>
                  <a:cubicBezTo>
                    <a:pt x="147904" y="2124290"/>
                    <a:pt x="69906" y="1908939"/>
                    <a:pt x="30620" y="1690804"/>
                  </a:cubicBezTo>
                  <a:cubicBezTo>
                    <a:pt x="-9871" y="1466769"/>
                    <a:pt x="-10191" y="1246967"/>
                    <a:pt x="29591" y="1037726"/>
                  </a:cubicBezTo>
                  <a:cubicBezTo>
                    <a:pt x="67109" y="840400"/>
                    <a:pt x="139452" y="665977"/>
                    <a:pt x="244525" y="519197"/>
                  </a:cubicBezTo>
                  <a:cubicBezTo>
                    <a:pt x="343054" y="381648"/>
                    <a:pt x="470192" y="268558"/>
                    <a:pt x="622356" y="183048"/>
                  </a:cubicBezTo>
                  <a:cubicBezTo>
                    <a:pt x="855671" y="51991"/>
                    <a:pt x="1141662" y="-9932"/>
                    <a:pt x="1448892" y="1295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9006AC-14D0-4A9C-BE11-F61AB5B8D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93466" y="623454"/>
              <a:ext cx="2567901" cy="2687367"/>
            </a:xfrm>
            <a:custGeom>
              <a:avLst/>
              <a:gdLst>
                <a:gd name="connsiteX0" fmla="*/ 1177679 w 2567901"/>
                <a:gd name="connsiteY0" fmla="*/ 1063 h 2687367"/>
                <a:gd name="connsiteX1" fmla="*/ 1603094 w 2567901"/>
                <a:gd name="connsiteY1" fmla="*/ 35223 h 2687367"/>
                <a:gd name="connsiteX2" fmla="*/ 1980105 w 2567901"/>
                <a:gd name="connsiteY2" fmla="*/ 249099 h 2687367"/>
                <a:gd name="connsiteX3" fmla="*/ 2278200 w 2567901"/>
                <a:gd name="connsiteY3" fmla="*/ 726784 h 2687367"/>
                <a:gd name="connsiteX4" fmla="*/ 2333016 w 2567901"/>
                <a:gd name="connsiteY4" fmla="*/ 829771 h 2687367"/>
                <a:gd name="connsiteX5" fmla="*/ 2555036 w 2567901"/>
                <a:gd name="connsiteY5" fmla="*/ 1632596 h 2687367"/>
                <a:gd name="connsiteX6" fmla="*/ 1783436 w 2567901"/>
                <a:gd name="connsiteY6" fmla="*/ 2487849 h 2687367"/>
                <a:gd name="connsiteX7" fmla="*/ 1613480 w 2567901"/>
                <a:gd name="connsiteY7" fmla="*/ 2562316 h 2687367"/>
                <a:gd name="connsiteX8" fmla="*/ 1100869 w 2567901"/>
                <a:gd name="connsiteY8" fmla="*/ 2676769 h 2687367"/>
                <a:gd name="connsiteX9" fmla="*/ 614178 w 2567901"/>
                <a:gd name="connsiteY9" fmla="*/ 2456196 h 2687367"/>
                <a:gd name="connsiteX10" fmla="*/ 240586 w 2567901"/>
                <a:gd name="connsiteY10" fmla="*/ 2032054 h 2687367"/>
                <a:gd name="connsiteX11" fmla="*/ 30245 w 2567901"/>
                <a:gd name="connsiteY11" fmla="*/ 1481541 h 2687367"/>
                <a:gd name="connsiteX12" fmla="*/ 25021 w 2567901"/>
                <a:gd name="connsiteY12" fmla="*/ 905889 h 2687367"/>
                <a:gd name="connsiteX13" fmla="*/ 218217 w 2567901"/>
                <a:gd name="connsiteY13" fmla="*/ 450248 h 2687367"/>
                <a:gd name="connsiteX14" fmla="*/ 561607 w 2567901"/>
                <a:gd name="connsiteY14" fmla="*/ 156432 h 2687367"/>
                <a:gd name="connsiteX15" fmla="*/ 1177679 w 2567901"/>
                <a:gd name="connsiteY15" fmla="*/ 1063 h 268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67901" h="2687367">
                  <a:moveTo>
                    <a:pt x="1177679" y="1063"/>
                  </a:moveTo>
                  <a:cubicBezTo>
                    <a:pt x="1314507" y="-3704"/>
                    <a:pt x="1457510" y="7543"/>
                    <a:pt x="1603094" y="35223"/>
                  </a:cubicBezTo>
                  <a:cubicBezTo>
                    <a:pt x="1757985" y="64671"/>
                    <a:pt x="1874247" y="130651"/>
                    <a:pt x="1980105" y="249099"/>
                  </a:cubicBezTo>
                  <a:cubicBezTo>
                    <a:pt x="2090840" y="372996"/>
                    <a:pt x="2181857" y="544832"/>
                    <a:pt x="2278200" y="726784"/>
                  </a:cubicBezTo>
                  <a:cubicBezTo>
                    <a:pt x="2295948" y="760348"/>
                    <a:pt x="2314335" y="795032"/>
                    <a:pt x="2333016" y="829771"/>
                  </a:cubicBezTo>
                  <a:cubicBezTo>
                    <a:pt x="2500190" y="1140721"/>
                    <a:pt x="2605991" y="1364587"/>
                    <a:pt x="2555036" y="1632596"/>
                  </a:cubicBezTo>
                  <a:cubicBezTo>
                    <a:pt x="2477395" y="2040959"/>
                    <a:pt x="2246644" y="2296751"/>
                    <a:pt x="1783436" y="2487849"/>
                  </a:cubicBezTo>
                  <a:cubicBezTo>
                    <a:pt x="1722809" y="2512855"/>
                    <a:pt x="1667214" y="2537996"/>
                    <a:pt x="1613480" y="2562316"/>
                  </a:cubicBezTo>
                  <a:cubicBezTo>
                    <a:pt x="1390692" y="2663095"/>
                    <a:pt x="1275870" y="2710042"/>
                    <a:pt x="1100869" y="2676769"/>
                  </a:cubicBezTo>
                  <a:cubicBezTo>
                    <a:pt x="927103" y="2643732"/>
                    <a:pt x="763363" y="2569490"/>
                    <a:pt x="614178" y="2456196"/>
                  </a:cubicBezTo>
                  <a:cubicBezTo>
                    <a:pt x="468245" y="2345340"/>
                    <a:pt x="342509" y="2202615"/>
                    <a:pt x="240586" y="2032054"/>
                  </a:cubicBezTo>
                  <a:cubicBezTo>
                    <a:pt x="140365" y="1864400"/>
                    <a:pt x="67610" y="1674071"/>
                    <a:pt x="30245" y="1481541"/>
                  </a:cubicBezTo>
                  <a:cubicBezTo>
                    <a:pt x="-8261" y="1283803"/>
                    <a:pt x="-9994" y="1090060"/>
                    <a:pt x="25021" y="905889"/>
                  </a:cubicBezTo>
                  <a:cubicBezTo>
                    <a:pt x="58043" y="732204"/>
                    <a:pt x="123071" y="578936"/>
                    <a:pt x="218217" y="450248"/>
                  </a:cubicBezTo>
                  <a:cubicBezTo>
                    <a:pt x="307436" y="329654"/>
                    <a:pt x="422987" y="230806"/>
                    <a:pt x="561607" y="156432"/>
                  </a:cubicBezTo>
                  <a:cubicBezTo>
                    <a:pt x="738731" y="61442"/>
                    <a:pt x="949631" y="9010"/>
                    <a:pt x="1177679" y="1063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F6B331-79E9-3FF5-F019-252E06CB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00" y="-1587"/>
            <a:ext cx="12190913" cy="738244"/>
          </a:xfrm>
        </p:spPr>
        <p:txBody>
          <a:bodyPr anchor="b"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3. What does it mean for you when work is :</a:t>
            </a:r>
            <a:endParaRPr lang="en-US" sz="2400">
              <a:ea typeface="Meiryo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EE97F1-3EFC-4812-BCD8-BAFDC3EE46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1772" y="0"/>
            <a:ext cx="3580076" cy="3029264"/>
            <a:chOff x="8611772" y="0"/>
            <a:chExt cx="3580076" cy="302926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B02D12A-0B1A-459E-8D70-2772831B92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87256" y="0"/>
              <a:ext cx="3404592" cy="2880968"/>
            </a:xfrm>
            <a:custGeom>
              <a:avLst/>
              <a:gdLst>
                <a:gd name="connsiteX0" fmla="*/ 30625 w 3404592"/>
                <a:gd name="connsiteY0" fmla="*/ 0 h 2880968"/>
                <a:gd name="connsiteX1" fmla="*/ 3404591 w 3404592"/>
                <a:gd name="connsiteY1" fmla="*/ 0 h 2880968"/>
                <a:gd name="connsiteX2" fmla="*/ 3404592 w 3404592"/>
                <a:gd name="connsiteY2" fmla="*/ 2363677 h 2880968"/>
                <a:gd name="connsiteX3" fmla="*/ 3368234 w 3404592"/>
                <a:gd name="connsiteY3" fmla="*/ 2400463 h 2880968"/>
                <a:gd name="connsiteX4" fmla="*/ 2673169 w 3404592"/>
                <a:gd name="connsiteY4" fmla="*/ 2691710 h 2880968"/>
                <a:gd name="connsiteX5" fmla="*/ 2383908 w 3404592"/>
                <a:gd name="connsiteY5" fmla="*/ 2766733 h 2880968"/>
                <a:gd name="connsiteX6" fmla="*/ 580011 w 3404592"/>
                <a:gd name="connsiteY6" fmla="*/ 2455996 h 2880968"/>
                <a:gd name="connsiteX7" fmla="*/ 103935 w 3404592"/>
                <a:gd name="connsiteY7" fmla="*/ 1224395 h 2880968"/>
                <a:gd name="connsiteX8" fmla="*/ 76737 w 3404592"/>
                <a:gd name="connsiteY8" fmla="*/ 1040246 h 2880968"/>
                <a:gd name="connsiteX9" fmla="*/ 6986 w 3404592"/>
                <a:gd name="connsiteY9" fmla="*/ 142569 h 288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04592" h="2880968">
                  <a:moveTo>
                    <a:pt x="30625" y="0"/>
                  </a:moveTo>
                  <a:lnTo>
                    <a:pt x="3404591" y="0"/>
                  </a:lnTo>
                  <a:lnTo>
                    <a:pt x="3404592" y="2363677"/>
                  </a:lnTo>
                  <a:lnTo>
                    <a:pt x="3368234" y="2400463"/>
                  </a:lnTo>
                  <a:cubicBezTo>
                    <a:pt x="3196560" y="2556781"/>
                    <a:pt x="3007578" y="2609148"/>
                    <a:pt x="2673169" y="2691710"/>
                  </a:cubicBezTo>
                  <a:cubicBezTo>
                    <a:pt x="2580978" y="2714454"/>
                    <a:pt x="2485617" y="2738008"/>
                    <a:pt x="2383908" y="2766733"/>
                  </a:cubicBezTo>
                  <a:cubicBezTo>
                    <a:pt x="1606788" y="2986132"/>
                    <a:pt x="1067300" y="2893177"/>
                    <a:pt x="580011" y="2455996"/>
                  </a:cubicBezTo>
                  <a:cubicBezTo>
                    <a:pt x="260201" y="2169073"/>
                    <a:pt x="183906" y="1782048"/>
                    <a:pt x="103935" y="1224395"/>
                  </a:cubicBezTo>
                  <a:cubicBezTo>
                    <a:pt x="95007" y="1162089"/>
                    <a:pt x="85753" y="1100145"/>
                    <a:pt x="76737" y="1040246"/>
                  </a:cubicBezTo>
                  <a:cubicBezTo>
                    <a:pt x="28042" y="715402"/>
                    <a:pt x="-17905" y="408591"/>
                    <a:pt x="6986" y="14256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D3DED5B-9FB2-439B-A341-F0AF0B9F35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11772" y="0"/>
              <a:ext cx="3580076" cy="3029264"/>
            </a:xfrm>
            <a:custGeom>
              <a:avLst/>
              <a:gdLst>
                <a:gd name="connsiteX0" fmla="*/ 19381 w 3580076"/>
                <a:gd name="connsiteY0" fmla="*/ 0 h 3029264"/>
                <a:gd name="connsiteX1" fmla="*/ 3580076 w 3580076"/>
                <a:gd name="connsiteY1" fmla="*/ 0 h 3029264"/>
                <a:gd name="connsiteX2" fmla="*/ 3580076 w 3580076"/>
                <a:gd name="connsiteY2" fmla="*/ 2559343 h 3029264"/>
                <a:gd name="connsiteX3" fmla="*/ 3556258 w 3580076"/>
                <a:gd name="connsiteY3" fmla="*/ 2578706 h 3029264"/>
                <a:gd name="connsiteX4" fmla="*/ 2887450 w 3580076"/>
                <a:gd name="connsiteY4" fmla="*/ 2826324 h 3029264"/>
                <a:gd name="connsiteX5" fmla="*/ 2575407 w 3580076"/>
                <a:gd name="connsiteY5" fmla="*/ 2906908 h 3029264"/>
                <a:gd name="connsiteX6" fmla="*/ 628491 w 3580076"/>
                <a:gd name="connsiteY6" fmla="*/ 2569492 h 3029264"/>
                <a:gd name="connsiteX7" fmla="*/ 113276 w 3580076"/>
                <a:gd name="connsiteY7" fmla="*/ 1240251 h 3029264"/>
                <a:gd name="connsiteX8" fmla="*/ 83702 w 3580076"/>
                <a:gd name="connsiteY8" fmla="*/ 1041556 h 3029264"/>
                <a:gd name="connsiteX9" fmla="*/ 7347 w 3580076"/>
                <a:gd name="connsiteY9" fmla="*/ 73049 h 302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0076" h="3029264">
                  <a:moveTo>
                    <a:pt x="19381" y="0"/>
                  </a:moveTo>
                  <a:lnTo>
                    <a:pt x="3580076" y="0"/>
                  </a:lnTo>
                  <a:lnTo>
                    <a:pt x="3580076" y="2559343"/>
                  </a:lnTo>
                  <a:lnTo>
                    <a:pt x="3556258" y="2578706"/>
                  </a:lnTo>
                  <a:cubicBezTo>
                    <a:pt x="3390615" y="2698133"/>
                    <a:pt x="3196665" y="2750327"/>
                    <a:pt x="2887450" y="2826324"/>
                  </a:cubicBezTo>
                  <a:cubicBezTo>
                    <a:pt x="2787996" y="2850747"/>
                    <a:pt x="2685123" y="2876042"/>
                    <a:pt x="2575407" y="2906908"/>
                  </a:cubicBezTo>
                  <a:cubicBezTo>
                    <a:pt x="1737105" y="3142655"/>
                    <a:pt x="1154843" y="3041718"/>
                    <a:pt x="628491" y="2569492"/>
                  </a:cubicBezTo>
                  <a:cubicBezTo>
                    <a:pt x="283045" y="2259569"/>
                    <a:pt x="200247" y="1841949"/>
                    <a:pt x="113276" y="1240251"/>
                  </a:cubicBezTo>
                  <a:cubicBezTo>
                    <a:pt x="103566" y="1173024"/>
                    <a:pt x="93505" y="1106186"/>
                    <a:pt x="83702" y="1041556"/>
                  </a:cubicBezTo>
                  <a:cubicBezTo>
                    <a:pt x="30763" y="691052"/>
                    <a:pt x="-19190" y="360006"/>
                    <a:pt x="7347" y="7304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48DE56-0D2D-41D3-8B56-C6B37908F4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7970" y="0"/>
              <a:ext cx="3293877" cy="2743212"/>
            </a:xfrm>
            <a:custGeom>
              <a:avLst/>
              <a:gdLst>
                <a:gd name="connsiteX0" fmla="*/ 37772 w 3293877"/>
                <a:gd name="connsiteY0" fmla="*/ 0 h 2743212"/>
                <a:gd name="connsiteX1" fmla="*/ 3293877 w 3293877"/>
                <a:gd name="connsiteY1" fmla="*/ 0 h 2743212"/>
                <a:gd name="connsiteX2" fmla="*/ 3293877 w 3293877"/>
                <a:gd name="connsiteY2" fmla="*/ 2133887 h 2743212"/>
                <a:gd name="connsiteX3" fmla="*/ 3222757 w 3293877"/>
                <a:gd name="connsiteY3" fmla="*/ 2223039 h 2743212"/>
                <a:gd name="connsiteX4" fmla="*/ 2503136 w 3293877"/>
                <a:gd name="connsiteY4" fmla="*/ 2565392 h 2743212"/>
                <a:gd name="connsiteX5" fmla="*/ 2232111 w 3293877"/>
                <a:gd name="connsiteY5" fmla="*/ 2635826 h 2743212"/>
                <a:gd name="connsiteX6" fmla="*/ 542319 w 3293877"/>
                <a:gd name="connsiteY6" fmla="*/ 2345567 h 2743212"/>
                <a:gd name="connsiteX7" fmla="*/ 96920 w 3293877"/>
                <a:gd name="connsiteY7" fmla="*/ 1191868 h 2743212"/>
                <a:gd name="connsiteX8" fmla="*/ 71529 w 3293877"/>
                <a:gd name="connsiteY8" fmla="*/ 1019346 h 2743212"/>
                <a:gd name="connsiteX9" fmla="*/ 6623 w 3293877"/>
                <a:gd name="connsiteY9" fmla="*/ 178315 h 2743212"/>
                <a:gd name="connsiteX10" fmla="*/ 34833 w 3293877"/>
                <a:gd name="connsiteY10" fmla="*/ 8680 h 274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93877" h="2743212">
                  <a:moveTo>
                    <a:pt x="37772" y="0"/>
                  </a:moveTo>
                  <a:lnTo>
                    <a:pt x="3293877" y="0"/>
                  </a:lnTo>
                  <a:lnTo>
                    <a:pt x="3293877" y="2133887"/>
                  </a:lnTo>
                  <a:lnTo>
                    <a:pt x="3222757" y="2223039"/>
                  </a:lnTo>
                  <a:cubicBezTo>
                    <a:pt x="3041339" y="2425251"/>
                    <a:pt x="2861221" y="2476800"/>
                    <a:pt x="2503136" y="2565392"/>
                  </a:cubicBezTo>
                  <a:cubicBezTo>
                    <a:pt x="2416757" y="2586746"/>
                    <a:pt x="2327408" y="2608861"/>
                    <a:pt x="2232111" y="2635826"/>
                  </a:cubicBezTo>
                  <a:cubicBezTo>
                    <a:pt x="1503976" y="2841768"/>
                    <a:pt x="998612" y="2754939"/>
                    <a:pt x="542319" y="2345567"/>
                  </a:cubicBezTo>
                  <a:cubicBezTo>
                    <a:pt x="242852" y="2076894"/>
                    <a:pt x="171565" y="1714314"/>
                    <a:pt x="96920" y="1191868"/>
                  </a:cubicBezTo>
                  <a:cubicBezTo>
                    <a:pt x="88586" y="1133496"/>
                    <a:pt x="79946" y="1075462"/>
                    <a:pt x="71529" y="1019346"/>
                  </a:cubicBezTo>
                  <a:cubicBezTo>
                    <a:pt x="26070" y="715012"/>
                    <a:pt x="-16826" y="427572"/>
                    <a:pt x="6623" y="178315"/>
                  </a:cubicBezTo>
                  <a:cubicBezTo>
                    <a:pt x="12226" y="118742"/>
                    <a:pt x="21526" y="62431"/>
                    <a:pt x="34833" y="868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6F884D-C8C7-413B-842D-2DEA05D32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0493" y="3105611"/>
            <a:ext cx="6141507" cy="3752390"/>
            <a:chOff x="6050493" y="3105611"/>
            <a:chExt cx="6141507" cy="375239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0E28F44-72C3-41C0-9CB9-55195741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32156" y="3297832"/>
              <a:ext cx="5959692" cy="3560169"/>
            </a:xfrm>
            <a:custGeom>
              <a:avLst/>
              <a:gdLst>
                <a:gd name="connsiteX0" fmla="*/ 3008109 w 5959692"/>
                <a:gd name="connsiteY0" fmla="*/ 42 h 3560169"/>
                <a:gd name="connsiteX1" fmla="*/ 4702247 w 5959692"/>
                <a:gd name="connsiteY1" fmla="*/ 626282 h 3560169"/>
                <a:gd name="connsiteX2" fmla="*/ 5069411 w 5959692"/>
                <a:gd name="connsiteY2" fmla="*/ 865826 h 3560169"/>
                <a:gd name="connsiteX3" fmla="*/ 5895906 w 5959692"/>
                <a:gd name="connsiteY3" fmla="*/ 1594994 h 3560169"/>
                <a:gd name="connsiteX4" fmla="*/ 5959691 w 5959692"/>
                <a:gd name="connsiteY4" fmla="*/ 1728783 h 3560169"/>
                <a:gd name="connsiteX5" fmla="*/ 5959692 w 5959692"/>
                <a:gd name="connsiteY5" fmla="*/ 3560169 h 3560169"/>
                <a:gd name="connsiteX6" fmla="*/ 635 w 5959692"/>
                <a:gd name="connsiteY6" fmla="*/ 3560169 h 3560169"/>
                <a:gd name="connsiteX7" fmla="*/ 0 w 5959692"/>
                <a:gd name="connsiteY7" fmla="*/ 3534810 h 3560169"/>
                <a:gd name="connsiteX8" fmla="*/ 56896 w 5959692"/>
                <a:gd name="connsiteY8" fmla="*/ 3142342 h 3560169"/>
                <a:gd name="connsiteX9" fmla="*/ 605568 w 5959692"/>
                <a:gd name="connsiteY9" fmla="*/ 1932853 h 3560169"/>
                <a:gd name="connsiteX10" fmla="*/ 736162 w 5959692"/>
                <a:gd name="connsiteY10" fmla="*/ 1690788 h 3560169"/>
                <a:gd name="connsiteX11" fmla="*/ 2021319 w 5959692"/>
                <a:gd name="connsiteY11" fmla="*/ 209863 h 3560169"/>
                <a:gd name="connsiteX12" fmla="*/ 3008109 w 5959692"/>
                <a:gd name="connsiteY12" fmla="*/ 42 h 356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59692" h="3560169">
                  <a:moveTo>
                    <a:pt x="3008109" y="42"/>
                  </a:moveTo>
                  <a:cubicBezTo>
                    <a:pt x="3549058" y="3372"/>
                    <a:pt x="4091345" y="208628"/>
                    <a:pt x="4702247" y="626282"/>
                  </a:cubicBezTo>
                  <a:cubicBezTo>
                    <a:pt x="4830168" y="713755"/>
                    <a:pt x="4951806" y="791097"/>
                    <a:pt x="5069411" y="865826"/>
                  </a:cubicBezTo>
                  <a:cubicBezTo>
                    <a:pt x="5495976" y="1136988"/>
                    <a:pt x="5734167" y="1298128"/>
                    <a:pt x="5895906" y="1594994"/>
                  </a:cubicBezTo>
                  <a:lnTo>
                    <a:pt x="5959691" y="1728783"/>
                  </a:lnTo>
                  <a:lnTo>
                    <a:pt x="5959692" y="3560169"/>
                  </a:lnTo>
                  <a:lnTo>
                    <a:pt x="635" y="3560169"/>
                  </a:lnTo>
                  <a:lnTo>
                    <a:pt x="0" y="3534810"/>
                  </a:lnTo>
                  <a:cubicBezTo>
                    <a:pt x="2402" y="3407978"/>
                    <a:pt x="21463" y="3278501"/>
                    <a:pt x="56896" y="3142342"/>
                  </a:cubicBezTo>
                  <a:cubicBezTo>
                    <a:pt x="155720" y="2762537"/>
                    <a:pt x="374193" y="2359525"/>
                    <a:pt x="605568" y="1932853"/>
                  </a:cubicBezTo>
                  <a:cubicBezTo>
                    <a:pt x="648282" y="1854194"/>
                    <a:pt x="692359" y="1772817"/>
                    <a:pt x="736162" y="1690788"/>
                  </a:cubicBezTo>
                  <a:cubicBezTo>
                    <a:pt x="1128289" y="956620"/>
                    <a:pt x="1429537" y="456850"/>
                    <a:pt x="2021319" y="209863"/>
                  </a:cubicBezTo>
                  <a:cubicBezTo>
                    <a:pt x="2359453" y="68739"/>
                    <a:pt x="2683541" y="-1956"/>
                    <a:pt x="3008109" y="42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D646D3E-3C36-4B70-95F2-A1904224D5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0493" y="3105611"/>
              <a:ext cx="6141507" cy="3752389"/>
            </a:xfrm>
            <a:custGeom>
              <a:avLst/>
              <a:gdLst>
                <a:gd name="connsiteX0" fmla="*/ 3215595 w 6141507"/>
                <a:gd name="connsiteY0" fmla="*/ 37 h 3752389"/>
                <a:gd name="connsiteX1" fmla="*/ 5025810 w 6141507"/>
                <a:gd name="connsiteY1" fmla="*/ 667544 h 3752389"/>
                <a:gd name="connsiteX2" fmla="*/ 5418068 w 6141507"/>
                <a:gd name="connsiteY2" fmla="*/ 923043 h 3752389"/>
                <a:gd name="connsiteX3" fmla="*/ 6130109 w 6141507"/>
                <a:gd name="connsiteY3" fmla="*/ 1458777 h 3752389"/>
                <a:gd name="connsiteX4" fmla="*/ 6141506 w 6141507"/>
                <a:gd name="connsiteY4" fmla="*/ 1473047 h 3752389"/>
                <a:gd name="connsiteX5" fmla="*/ 6141507 w 6141507"/>
                <a:gd name="connsiteY5" fmla="*/ 3752389 h 3752389"/>
                <a:gd name="connsiteX6" fmla="*/ 0 w 6141507"/>
                <a:gd name="connsiteY6" fmla="*/ 3752389 h 3752389"/>
                <a:gd name="connsiteX7" fmla="*/ 7127 w 6141507"/>
                <a:gd name="connsiteY7" fmla="*/ 3638865 h 3752389"/>
                <a:gd name="connsiteX8" fmla="*/ 59603 w 6141507"/>
                <a:gd name="connsiteY8" fmla="*/ 3356358 h 3752389"/>
                <a:gd name="connsiteX9" fmla="*/ 646726 w 6141507"/>
                <a:gd name="connsiteY9" fmla="*/ 2064848 h 3752389"/>
                <a:gd name="connsiteX10" fmla="*/ 786444 w 6141507"/>
                <a:gd name="connsiteY10" fmla="*/ 1806355 h 3752389"/>
                <a:gd name="connsiteX11" fmla="*/ 2160845 w 6141507"/>
                <a:gd name="connsiteY11" fmla="*/ 224629 h 3752389"/>
                <a:gd name="connsiteX12" fmla="*/ 3215595 w 6141507"/>
                <a:gd name="connsiteY12" fmla="*/ 37 h 375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41507" h="3752389">
                  <a:moveTo>
                    <a:pt x="3215595" y="37"/>
                  </a:moveTo>
                  <a:cubicBezTo>
                    <a:pt x="3793727" y="3265"/>
                    <a:pt x="4373168" y="222053"/>
                    <a:pt x="5025810" y="667544"/>
                  </a:cubicBezTo>
                  <a:cubicBezTo>
                    <a:pt x="5162471" y="760846"/>
                    <a:pt x="5292423" y="843339"/>
                    <a:pt x="5418068" y="923043"/>
                  </a:cubicBezTo>
                  <a:cubicBezTo>
                    <a:pt x="5743584" y="1129628"/>
                    <a:pt x="5966418" y="1276344"/>
                    <a:pt x="6130109" y="1458777"/>
                  </a:cubicBezTo>
                  <a:lnTo>
                    <a:pt x="6141506" y="1473047"/>
                  </a:lnTo>
                  <a:lnTo>
                    <a:pt x="6141507" y="3752389"/>
                  </a:lnTo>
                  <a:lnTo>
                    <a:pt x="0" y="3752389"/>
                  </a:lnTo>
                  <a:lnTo>
                    <a:pt x="7127" y="3638865"/>
                  </a:lnTo>
                  <a:cubicBezTo>
                    <a:pt x="16780" y="3547020"/>
                    <a:pt x="34303" y="3453276"/>
                    <a:pt x="59603" y="3356358"/>
                  </a:cubicBezTo>
                  <a:cubicBezTo>
                    <a:pt x="165452" y="2950843"/>
                    <a:pt x="399187" y="2520480"/>
                    <a:pt x="646726" y="2064848"/>
                  </a:cubicBezTo>
                  <a:cubicBezTo>
                    <a:pt x="692424" y="1980851"/>
                    <a:pt x="739580" y="1893951"/>
                    <a:pt x="786444" y="1806355"/>
                  </a:cubicBezTo>
                  <a:cubicBezTo>
                    <a:pt x="1205972" y="1022363"/>
                    <a:pt x="1528233" y="488656"/>
                    <a:pt x="2160845" y="224629"/>
                  </a:cubicBezTo>
                  <a:cubicBezTo>
                    <a:pt x="2522310" y="73767"/>
                    <a:pt x="2868717" y="-1899"/>
                    <a:pt x="3215595" y="37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6D0CCB-AA1C-4777-977E-4DA1C256BD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67814" y="3406834"/>
              <a:ext cx="5724034" cy="3451167"/>
            </a:xfrm>
            <a:custGeom>
              <a:avLst/>
              <a:gdLst>
                <a:gd name="connsiteX0" fmla="*/ 2808622 w 5724034"/>
                <a:gd name="connsiteY0" fmla="*/ 207 h 3451167"/>
                <a:gd name="connsiteX1" fmla="*/ 4400004 w 5724034"/>
                <a:gd name="connsiteY1" fmla="*/ 607462 h 3451167"/>
                <a:gd name="connsiteX2" fmla="*/ 4745277 w 5724034"/>
                <a:gd name="connsiteY2" fmla="*/ 837612 h 3451167"/>
                <a:gd name="connsiteX3" fmla="*/ 5584627 w 5724034"/>
                <a:gd name="connsiteY3" fmla="*/ 1665805 h 3451167"/>
                <a:gd name="connsiteX4" fmla="*/ 5682689 w 5724034"/>
                <a:gd name="connsiteY4" fmla="*/ 1947596 h 3451167"/>
                <a:gd name="connsiteX5" fmla="*/ 5724034 w 5724034"/>
                <a:gd name="connsiteY5" fmla="*/ 2133764 h 3451167"/>
                <a:gd name="connsiteX6" fmla="*/ 5724034 w 5724034"/>
                <a:gd name="connsiteY6" fmla="*/ 3254784 h 3451167"/>
                <a:gd name="connsiteX7" fmla="*/ 5682668 w 5724034"/>
                <a:gd name="connsiteY7" fmla="*/ 3451167 h 3451167"/>
                <a:gd name="connsiteX8" fmla="*/ 3398 w 5724034"/>
                <a:gd name="connsiteY8" fmla="*/ 3451167 h 3451167"/>
                <a:gd name="connsiteX9" fmla="*/ 0 w 5724034"/>
                <a:gd name="connsiteY9" fmla="*/ 3332475 h 3451167"/>
                <a:gd name="connsiteX10" fmla="*/ 51930 w 5724034"/>
                <a:gd name="connsiteY10" fmla="*/ 2960389 h 3451167"/>
                <a:gd name="connsiteX11" fmla="*/ 562146 w 5724034"/>
                <a:gd name="connsiteY11" fmla="*/ 1816544 h 3451167"/>
                <a:gd name="connsiteX12" fmla="*/ 683754 w 5724034"/>
                <a:gd name="connsiteY12" fmla="*/ 1587775 h 3451167"/>
                <a:gd name="connsiteX13" fmla="*/ 1883792 w 5724034"/>
                <a:gd name="connsiteY13" fmla="*/ 191878 h 3451167"/>
                <a:gd name="connsiteX14" fmla="*/ 2808622 w 5724034"/>
                <a:gd name="connsiteY14" fmla="*/ 207 h 345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24034" h="3451167">
                  <a:moveTo>
                    <a:pt x="2808622" y="207"/>
                  </a:moveTo>
                  <a:cubicBezTo>
                    <a:pt x="3316039" y="7471"/>
                    <a:pt x="3825452" y="206405"/>
                    <a:pt x="4400004" y="607462"/>
                  </a:cubicBezTo>
                  <a:cubicBezTo>
                    <a:pt x="4520314" y="691458"/>
                    <a:pt x="4634691" y="765791"/>
                    <a:pt x="4745277" y="837612"/>
                  </a:cubicBezTo>
                  <a:cubicBezTo>
                    <a:pt x="5203686" y="1135457"/>
                    <a:pt x="5430786" y="1295036"/>
                    <a:pt x="5584627" y="1665805"/>
                  </a:cubicBezTo>
                  <a:cubicBezTo>
                    <a:pt x="5622816" y="1757843"/>
                    <a:pt x="5655511" y="1851832"/>
                    <a:pt x="5682689" y="1947596"/>
                  </a:cubicBezTo>
                  <a:lnTo>
                    <a:pt x="5724034" y="2133764"/>
                  </a:lnTo>
                  <a:lnTo>
                    <a:pt x="5724034" y="3254784"/>
                  </a:lnTo>
                  <a:lnTo>
                    <a:pt x="5682668" y="3451167"/>
                  </a:lnTo>
                  <a:lnTo>
                    <a:pt x="3398" y="3451167"/>
                  </a:lnTo>
                  <a:lnTo>
                    <a:pt x="0" y="3332475"/>
                  </a:lnTo>
                  <a:cubicBezTo>
                    <a:pt x="1789" y="3212109"/>
                    <a:pt x="19193" y="3089357"/>
                    <a:pt x="51930" y="2960389"/>
                  </a:cubicBezTo>
                  <a:cubicBezTo>
                    <a:pt x="143234" y="2600640"/>
                    <a:pt x="346682" y="2219774"/>
                    <a:pt x="562146" y="1816544"/>
                  </a:cubicBezTo>
                  <a:cubicBezTo>
                    <a:pt x="601922" y="1742209"/>
                    <a:pt x="642967" y="1665303"/>
                    <a:pt x="683754" y="1587775"/>
                  </a:cubicBezTo>
                  <a:cubicBezTo>
                    <a:pt x="1048876" y="893902"/>
                    <a:pt x="1329611" y="421821"/>
                    <a:pt x="1883792" y="191878"/>
                  </a:cubicBezTo>
                  <a:cubicBezTo>
                    <a:pt x="2200442" y="60492"/>
                    <a:pt x="2504173" y="-4151"/>
                    <a:pt x="2808622" y="207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485AF-E84C-1D23-9148-2009962B0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699" y="738188"/>
            <a:ext cx="12209992" cy="6038850"/>
          </a:xfrm>
        </p:spPr>
        <p:txBody>
          <a:bodyPr vert="horz" lIns="109728" tIns="109728" rIns="109728" bIns="91440" rtlCol="0" anchor="t">
            <a:normAutofit/>
          </a:bodyPr>
          <a:lstStyle/>
          <a:p>
            <a:endParaRPr lang="en-US"/>
          </a:p>
          <a:p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§"/>
            </a:pPr>
            <a:r>
              <a:rPr lang="en-US" b="1" dirty="0">
                <a:ea typeface="+mn-lt"/>
                <a:cs typeface="+mn-lt"/>
              </a:rPr>
              <a:t> challenging?</a:t>
            </a:r>
            <a:endParaRPr lang="en-US" b="1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§"/>
            </a:pP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Wingdings" panose="020B0503020204020204" pitchFamily="34" charset="0"/>
              <a:buChar char="§"/>
            </a:pPr>
            <a:r>
              <a:rPr lang="en-US" b="1" dirty="0">
                <a:ea typeface="+mn-lt"/>
                <a:cs typeface="+mn-lt"/>
              </a:rPr>
              <a:t> engaging?</a:t>
            </a:r>
            <a:endParaRPr lang="en-US" b="1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§"/>
            </a:pP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Wingdings" panose="020B0503020204020204" pitchFamily="34" charset="0"/>
              <a:buChar char="§"/>
            </a:pPr>
            <a:r>
              <a:rPr lang="en-US" b="1" dirty="0">
                <a:ea typeface="+mn-lt"/>
                <a:cs typeface="+mn-lt"/>
              </a:rPr>
              <a:t> stimulating?</a:t>
            </a:r>
            <a:endParaRPr lang="en-US" b="1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§"/>
            </a:pP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Wingdings" panose="020B0503020204020204" pitchFamily="34" charset="0"/>
              <a:buChar char="§"/>
            </a:pPr>
            <a:r>
              <a:rPr lang="en-US" b="1" dirty="0">
                <a:ea typeface="+mn-lt"/>
                <a:cs typeface="+mn-lt"/>
              </a:rPr>
              <a:t> meaningful?</a:t>
            </a:r>
            <a:endParaRPr lang="en-US" b="1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90486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01373F-0E5B-7B5B-6EBB-AA25462C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91" y="-1587"/>
            <a:ext cx="12193042" cy="971281"/>
          </a:xfrm>
        </p:spPr>
        <p:txBody>
          <a:bodyPr anchor="b">
            <a:normAutofit fontScale="90000"/>
          </a:bodyPr>
          <a:lstStyle/>
          <a:p>
            <a:pPr algn="just"/>
            <a:r>
              <a:rPr lang="en-US" sz="2000" dirty="0">
                <a:ea typeface="+mj-lt"/>
                <a:cs typeface="+mj-lt"/>
              </a:rPr>
              <a:t>4. Look at the list of work aspects and choose 5 which motivate you most. Explain your choice.</a:t>
            </a:r>
            <a:endParaRPr lang="en-US" sz="2000"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C255-F06D-2B26-E6D9-F4C9619AC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" y="964096"/>
            <a:ext cx="12113067" cy="5869167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peer motivation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desire to do a good job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feeling encouraged and recognized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having a real impact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growing professionally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meeting client/customer needs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money and benefits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good manager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believing in the company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other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36985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3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26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28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30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7E03A-1F43-6451-CCA2-640611F7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71" y="6277596"/>
            <a:ext cx="11874106" cy="583253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 Compare your answers with the research findings.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a typeface="Meiryo"/>
            </a:endParaRPr>
          </a:p>
        </p:txBody>
      </p:sp>
      <p:pic>
        <p:nvPicPr>
          <p:cNvPr id="4" name="Picture 4" descr="Chart, pie chart, sunburst chart&#10;&#10;Description automatically generated">
            <a:extLst>
              <a:ext uri="{FF2B5EF4-FFF2-40B4-BE49-F238E27FC236}">
                <a16:creationId xmlns:a16="http://schemas.microsoft.com/office/drawing/2014/main" id="{64B5C39B-82B9-F269-33EF-5810C520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496" y="-3835"/>
            <a:ext cx="9148550" cy="62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8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34D391-225B-C25D-B43C-8C658817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" y="-1587"/>
            <a:ext cx="12191365" cy="696912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6. Complete the definitions with the words in the box.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CE994-6D0D-FECB-1E0C-E7CDA157E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" y="700088"/>
            <a:ext cx="12191365" cy="6076950"/>
          </a:xfrm>
        </p:spPr>
        <p:txBody>
          <a:bodyPr vert="horz" lIns="109728" tIns="109728" rIns="109728" bIns="9144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a) In a ………………….. job you work all day, five days a week.</a:t>
            </a:r>
            <a:endParaRPr lang="en-US" dirty="0">
              <a:ea typeface="Meiryo"/>
            </a:endParaRPr>
          </a:p>
          <a:p>
            <a:r>
              <a:rPr lang="en-US" dirty="0">
                <a:ea typeface="+mn-lt"/>
                <a:cs typeface="+mn-lt"/>
              </a:rPr>
              <a:t>b) In a ………………….. job you work a limited number of hours or days.</a:t>
            </a:r>
            <a:endParaRPr lang="en-US">
              <a:ea typeface="Meiryo"/>
            </a:endParaRPr>
          </a:p>
          <a:p>
            <a:r>
              <a:rPr lang="en-US" dirty="0">
                <a:ea typeface="+mn-lt"/>
                <a:cs typeface="+mn-lt"/>
              </a:rPr>
              <a:t>c) A ………………….. job lasts for a limited period of time.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d) A ………………….. job lasts until you decide to leave.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e) A job with a ………………….. contract has no established regular hours.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f) In a ………………….. job you never get promoted.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g) In a ………………….. job you get paid for doing easy and pleasant things.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h) In a ………………….. job the work you do is important or has value.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25DC6-EF57-A226-2095-53B83CE285E7}"/>
              </a:ext>
            </a:extLst>
          </p:cNvPr>
          <p:cNvSpPr txBox="1"/>
          <p:nvPr/>
        </p:nvSpPr>
        <p:spPr>
          <a:xfrm>
            <a:off x="1116012" y="696912"/>
            <a:ext cx="997743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cushy           dead-end           full-time             part-time          permanent </a:t>
            </a:r>
            <a:endParaRPr lang="en-US" b="1" dirty="0">
              <a:ea typeface="Meiryo"/>
            </a:endParaRPr>
          </a:p>
          <a:p>
            <a:r>
              <a:rPr lang="en-US" b="1" dirty="0"/>
              <a:t>           temporary                    worthwhile                  zero-hours</a:t>
            </a:r>
            <a:endParaRPr lang="en-US" b="1">
              <a:ea typeface="Meiry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C8AE5-7C00-3347-0A6E-F0D483ABECBC}"/>
              </a:ext>
            </a:extLst>
          </p:cNvPr>
          <p:cNvSpPr txBox="1"/>
          <p:nvPr/>
        </p:nvSpPr>
        <p:spPr>
          <a:xfrm>
            <a:off x="1119187" y="1711324"/>
            <a:ext cx="17383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Meiryo"/>
              </a:rPr>
              <a:t>FULL-TIME</a:t>
            </a:r>
            <a:endParaRPr lang="en-US" b="1">
              <a:ea typeface="Meiry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A1AF0-966E-8A54-7444-27E4FCA55A52}"/>
              </a:ext>
            </a:extLst>
          </p:cNvPr>
          <p:cNvSpPr txBox="1"/>
          <p:nvPr/>
        </p:nvSpPr>
        <p:spPr>
          <a:xfrm>
            <a:off x="1119186" y="2181223"/>
            <a:ext cx="17383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Meiryo"/>
              </a:rPr>
              <a:t>PART-TIME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9908F-9C24-99B3-A291-017E932C342A}"/>
              </a:ext>
            </a:extLst>
          </p:cNvPr>
          <p:cNvSpPr txBox="1"/>
          <p:nvPr/>
        </p:nvSpPr>
        <p:spPr>
          <a:xfrm>
            <a:off x="776286" y="2651123"/>
            <a:ext cx="17383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Meiryo"/>
              </a:rPr>
              <a:t>TEMPORARY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FB711-B14E-F4D9-0C36-58A349FC91C0}"/>
              </a:ext>
            </a:extLst>
          </p:cNvPr>
          <p:cNvSpPr txBox="1"/>
          <p:nvPr/>
        </p:nvSpPr>
        <p:spPr>
          <a:xfrm>
            <a:off x="776286" y="3159123"/>
            <a:ext cx="17383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Meiryo"/>
              </a:rPr>
              <a:t>PERMANENT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832F76-4C65-758D-3CAE-235CFF796F3F}"/>
              </a:ext>
            </a:extLst>
          </p:cNvPr>
          <p:cNvSpPr txBox="1"/>
          <p:nvPr/>
        </p:nvSpPr>
        <p:spPr>
          <a:xfrm>
            <a:off x="2058986" y="3667123"/>
            <a:ext cx="18526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Meiryo"/>
              </a:rPr>
              <a:t>ZERO-HOURS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8792B5-E564-33DE-9087-94E41C1BE476}"/>
              </a:ext>
            </a:extLst>
          </p:cNvPr>
          <p:cNvSpPr txBox="1"/>
          <p:nvPr/>
        </p:nvSpPr>
        <p:spPr>
          <a:xfrm>
            <a:off x="1195386" y="4149723"/>
            <a:ext cx="17383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Meiryo"/>
              </a:rPr>
              <a:t>DEAD-END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AB8533-E3CA-D70B-5B0D-0705A5B48B34}"/>
              </a:ext>
            </a:extLst>
          </p:cNvPr>
          <p:cNvSpPr txBox="1"/>
          <p:nvPr/>
        </p:nvSpPr>
        <p:spPr>
          <a:xfrm>
            <a:off x="1119186" y="4619623"/>
            <a:ext cx="17383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Meiryo"/>
              </a:rPr>
              <a:t>CUSHY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A94C2A-4739-BFD5-2123-B97FA735F50A}"/>
              </a:ext>
            </a:extLst>
          </p:cNvPr>
          <p:cNvSpPr txBox="1"/>
          <p:nvPr/>
        </p:nvSpPr>
        <p:spPr>
          <a:xfrm>
            <a:off x="966786" y="5178423"/>
            <a:ext cx="21955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Meiryo"/>
              </a:rPr>
              <a:t>WHORTHWHILE</a:t>
            </a:r>
          </a:p>
        </p:txBody>
      </p:sp>
    </p:spTree>
    <p:extLst>
      <p:ext uri="{BB962C8B-B14F-4D97-AF65-F5344CB8AC3E}">
        <p14:creationId xmlns:p14="http://schemas.microsoft.com/office/powerpoint/2010/main" val="134594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956221-5E62-77EA-D1A7-A41790CA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" y="11113"/>
            <a:ext cx="12182737" cy="1009381"/>
          </a:xfrm>
        </p:spPr>
        <p:txBody>
          <a:bodyPr anchor="b">
            <a:noAutofit/>
          </a:bodyPr>
          <a:lstStyle/>
          <a:p>
            <a:r>
              <a:rPr lang="en-US" sz="2000" dirty="0">
                <a:ea typeface="+mj-lt"/>
                <a:cs typeface="+mj-lt"/>
              </a:rPr>
              <a:t>7. Cross out one word that doesn’t collocate with the word </a:t>
            </a:r>
            <a:r>
              <a:rPr lang="en-US" sz="2000" i="1" u="sng" dirty="0">
                <a:ea typeface="+mj-lt"/>
                <a:cs typeface="+mj-lt"/>
              </a:rPr>
              <a:t>career</a:t>
            </a:r>
            <a:r>
              <a:rPr lang="en-US" sz="2000" dirty="0">
                <a:ea typeface="+mj-lt"/>
                <a:cs typeface="+mj-lt"/>
              </a:rPr>
              <a:t> in each line. Discuss the meaning of the others.</a:t>
            </a:r>
            <a:endParaRPr lang="en-US" sz="2000"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C10F-7FA6-06A7-853B-ABECADDF5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" y="1014896"/>
            <a:ext cx="12189267" cy="5831067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a) brief, promising, successful, great, </a:t>
            </a:r>
            <a:r>
              <a:rPr lang="en-US" strike="sngStrike" dirty="0">
                <a:ea typeface="+mn-lt"/>
                <a:cs typeface="+mn-lt"/>
              </a:rPr>
              <a:t>sophisticated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CAREER </a:t>
            </a:r>
            <a:endParaRPr lang="en-US" b="1" dirty="0">
              <a:ea typeface="Meiryo"/>
            </a:endParaRPr>
          </a:p>
          <a:p>
            <a:endParaRPr lang="en-US" dirty="0">
              <a:ea typeface="Meiryo"/>
            </a:endParaRPr>
          </a:p>
          <a:p>
            <a:r>
              <a:rPr lang="en-US" dirty="0">
                <a:ea typeface="+mn-lt"/>
                <a:cs typeface="+mn-lt"/>
              </a:rPr>
              <a:t>b) build, </a:t>
            </a:r>
            <a:r>
              <a:rPr lang="en-US" strike="sngStrike" dirty="0">
                <a:ea typeface="+mn-lt"/>
                <a:cs typeface="+mn-lt"/>
              </a:rPr>
              <a:t>create</a:t>
            </a:r>
            <a:r>
              <a:rPr lang="en-US" dirty="0">
                <a:ea typeface="+mn-lt"/>
                <a:cs typeface="+mn-lt"/>
              </a:rPr>
              <a:t>, pursue, have, resume </a:t>
            </a:r>
            <a:r>
              <a:rPr lang="en-US" b="1" dirty="0">
                <a:ea typeface="+mn-lt"/>
                <a:cs typeface="+mn-lt"/>
              </a:rPr>
              <a:t>CAREER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c) </a:t>
            </a:r>
            <a:r>
              <a:rPr lang="en-US" b="1" dirty="0">
                <a:ea typeface="+mn-lt"/>
                <a:cs typeface="+mn-lt"/>
              </a:rPr>
              <a:t>CAREER</a:t>
            </a:r>
            <a:r>
              <a:rPr lang="en-US" dirty="0">
                <a:ea typeface="+mn-lt"/>
                <a:cs typeface="+mn-lt"/>
              </a:rPr>
              <a:t> break, advice, path, </a:t>
            </a:r>
            <a:r>
              <a:rPr lang="en-US" strike="sngStrike" dirty="0">
                <a:ea typeface="+mn-lt"/>
                <a:cs typeface="+mn-lt"/>
              </a:rPr>
              <a:t>route</a:t>
            </a:r>
            <a:r>
              <a:rPr lang="en-US" dirty="0">
                <a:ea typeface="+mn-lt"/>
                <a:cs typeface="+mn-lt"/>
              </a:rPr>
              <a:t>, structure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d) peak of, change of, span of, embark on, </a:t>
            </a:r>
            <a:r>
              <a:rPr lang="en-US" strike="sngStrike" dirty="0">
                <a:ea typeface="+mn-lt"/>
                <a:cs typeface="+mn-lt"/>
              </a:rPr>
              <a:t>set off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CAREER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e) </a:t>
            </a:r>
            <a:r>
              <a:rPr lang="en-US" b="1" dirty="0">
                <a:ea typeface="+mn-lt"/>
                <a:cs typeface="+mn-lt"/>
              </a:rPr>
              <a:t>CAREER</a:t>
            </a:r>
            <a:r>
              <a:rPr lang="en-US" dirty="0">
                <a:ea typeface="+mn-lt"/>
                <a:cs typeface="+mn-lt"/>
              </a:rPr>
              <a:t> chances, opportunities, ladder, </a:t>
            </a:r>
            <a:r>
              <a:rPr lang="en-US" strike="sngStrike" dirty="0">
                <a:ea typeface="+mn-lt"/>
                <a:cs typeface="+mn-lt"/>
              </a:rPr>
              <a:t>expansion</a:t>
            </a:r>
            <a:r>
              <a:rPr lang="en-US" dirty="0">
                <a:ea typeface="+mn-lt"/>
                <a:cs typeface="+mn-lt"/>
              </a:rPr>
              <a:t>, advancement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6727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77C2C8-2633-DEA5-E17F-05607493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" y="11113"/>
            <a:ext cx="12178665" cy="608012"/>
          </a:xfrm>
        </p:spPr>
        <p:txBody>
          <a:bodyPr anchor="b">
            <a:normAutofit/>
          </a:bodyPr>
          <a:lstStyle/>
          <a:p>
            <a:r>
              <a:rPr lang="en-US" sz="2000" dirty="0">
                <a:ea typeface="+mj-lt"/>
                <a:cs typeface="+mj-lt"/>
              </a:rPr>
              <a:t>8. Discuss these questions in pairs (use the vocabulary from ex. 7).</a:t>
            </a:r>
            <a:endParaRPr lang="en-US" sz="2000" dirty="0"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E457-40A8-01F7-9172-B48CD693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" y="623888"/>
            <a:ext cx="12191365" cy="6229350"/>
          </a:xfrm>
        </p:spPr>
        <p:txBody>
          <a:bodyPr vert="horz" lIns="109728" tIns="109728" rIns="109728" bIns="91440" rtlCol="0" anchor="t">
            <a:normAutofit/>
          </a:bodyPr>
          <a:lstStyle/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a) Should people know where they want to be in their career in 5-10 years’ time?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b) Do you have a clear vision and ultimate goal for your career?</a:t>
            </a:r>
            <a:endParaRPr lang="en-US">
              <a:ea typeface="Meiryo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c) What can you do to advance your career?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d) What’s the best and the worst time to have a change of career?</a:t>
            </a:r>
          </a:p>
          <a:p>
            <a:endParaRPr lang="en-US" dirty="0">
              <a:ea typeface="Meiryo"/>
            </a:endParaRPr>
          </a:p>
          <a:p>
            <a:r>
              <a:rPr lang="en-US" dirty="0">
                <a:ea typeface="+mn-lt"/>
                <a:cs typeface="+mn-lt"/>
              </a:rPr>
              <a:t>e) Is a career break a good idea? Why/why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2353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2F3F0"/>
      </a:lt2>
      <a:accent1>
        <a:srgbClr val="8341CF"/>
      </a:accent1>
      <a:accent2>
        <a:srgbClr val="4A44C4"/>
      </a:accent2>
      <a:accent3>
        <a:srgbClr val="4175CF"/>
      </a:accent3>
      <a:accent4>
        <a:srgbClr val="2F9EBD"/>
      </a:accent4>
      <a:accent5>
        <a:srgbClr val="3DC1A6"/>
      </a:accent5>
      <a:accent6>
        <a:srgbClr val="2FBD66"/>
      </a:accent6>
      <a:hlink>
        <a:srgbClr val="339A97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972B9B53B6384899F5A52F16673090" ma:contentTypeVersion="11" ma:contentTypeDescription="Create a new document." ma:contentTypeScope="" ma:versionID="4b9da3d77d91ab24f2d8162880905a03">
  <xsd:schema xmlns:xsd="http://www.w3.org/2001/XMLSchema" xmlns:xs="http://www.w3.org/2001/XMLSchema" xmlns:p="http://schemas.microsoft.com/office/2006/metadata/properties" xmlns:ns2="30ff2e0a-77c6-4282-be6c-efb9d3a915e8" xmlns:ns3="91ca9128-19ad-4f09-823b-7161270bfe44" targetNamespace="http://schemas.microsoft.com/office/2006/metadata/properties" ma:root="true" ma:fieldsID="ebada5ae010635dd2c00392b300c464c" ns2:_="" ns3:_="">
    <xsd:import namespace="30ff2e0a-77c6-4282-be6c-efb9d3a915e8"/>
    <xsd:import namespace="91ca9128-19ad-4f09-823b-7161270bfe4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f2e0a-77c6-4282-be6c-efb9d3a915e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ca9128-19ad-4f09-823b-7161270bfe4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bada8d0-064a-4df4-b9dd-0694075bf342}" ma:internalName="TaxCatchAll" ma:showField="CatchAllData" ma:web="91ca9128-19ad-4f09-823b-7161270bfe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ff2e0a-77c6-4282-be6c-efb9d3a915e8">
      <Terms xmlns="http://schemas.microsoft.com/office/infopath/2007/PartnerControls"/>
    </lcf76f155ced4ddcb4097134ff3c332f>
    <TaxCatchAll xmlns="91ca9128-19ad-4f09-823b-7161270bfe44" xsi:nil="true"/>
  </documentManagement>
</p:properties>
</file>

<file path=customXml/itemProps1.xml><?xml version="1.0" encoding="utf-8"?>
<ds:datastoreItem xmlns:ds="http://schemas.openxmlformats.org/officeDocument/2006/customXml" ds:itemID="{22479223-2544-4974-82FB-F5919BD06F63}"/>
</file>

<file path=customXml/itemProps2.xml><?xml version="1.0" encoding="utf-8"?>
<ds:datastoreItem xmlns:ds="http://schemas.openxmlformats.org/officeDocument/2006/customXml" ds:itemID="{9BD26BD6-736D-4494-AD7D-3242250AC3E1}"/>
</file>

<file path=customXml/itemProps3.xml><?xml version="1.0" encoding="utf-8"?>
<ds:datastoreItem xmlns:ds="http://schemas.openxmlformats.org/officeDocument/2006/customXml" ds:itemID="{530B2F8C-0379-41B2-A9EA-0BFEE1926F7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854</Words>
  <Application>Microsoft Office PowerPoint</Application>
  <PresentationFormat>Widescreen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Meiryo</vt:lpstr>
      <vt:lpstr>Wingdings</vt:lpstr>
      <vt:lpstr>SketchLinesVTI</vt:lpstr>
      <vt:lpstr>Working in IT</vt:lpstr>
      <vt:lpstr>Why we work – SPEAKING and VOCABULARY  1. Complete the phrases below with the correct prepositions.</vt:lpstr>
      <vt:lpstr>2. Match the underlined words and phrases to their meanings.</vt:lpstr>
      <vt:lpstr>3. What does it mean for you when work is :</vt:lpstr>
      <vt:lpstr>4. Look at the list of work aspects and choose 5 which motivate you most. Explain your choice.</vt:lpstr>
      <vt:lpstr>5. Compare your answers with the research findings.</vt:lpstr>
      <vt:lpstr>6. Complete the definitions with the words in the box.</vt:lpstr>
      <vt:lpstr>7. Cross out one word that doesn’t collocate with the word career in each line. Discuss the meaning of the others.</vt:lpstr>
      <vt:lpstr>8. Discuss these questions in pairs (use the vocabulary from ex. 7).</vt:lpstr>
      <vt:lpstr>9. What is a great career for you? Rank the following aspects in order of their importance for a great career. Compare it with your partner.</vt:lpstr>
      <vt:lpstr>10. Discuss, in pairs, which of the following aspects influence career choices and try to select the 3 most significant ones.</vt:lpstr>
      <vt:lpstr>GRAMMAR  1. Match the grammar structures (box) with examples of how they are used to give advice (a-e).</vt:lpstr>
      <vt:lpstr>2. Use the phrases from above to give some advice/ suggestions for the situations below.</vt:lpstr>
      <vt:lpstr>3. Look at the pieces of career advice below and decide in pairs which four you consider most important nowadays.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Nicoleta Manlup</cp:lastModifiedBy>
  <cp:revision>242</cp:revision>
  <dcterms:created xsi:type="dcterms:W3CDTF">2013-07-15T20:26:40Z</dcterms:created>
  <dcterms:modified xsi:type="dcterms:W3CDTF">2023-01-07T23:21:46Z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0x0101003C972B9B53B6384899F5A52F16673090</vt:lpwstr>
  </property>
</Properties>
</file>