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FA195-3B48-FBEC-B3CB-4E0B54A1E855}" v="396" dt="2022-12-14T12:32:02.331"/>
    <p1510:client id="{C28C6BD3-67E2-C83C-472A-09A93838EC93}" v="7" dt="2022-12-14T14:20:56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TA-MARIA MANLUP" userId="S::nicoleta.manlup@ubbcluj.ro::52b39330-0b97-4a31-bdc7-c3ce716c68cf" providerId="AD" clId="Web-{156FA195-3B48-FBEC-B3CB-4E0B54A1E855}"/>
    <pc:docChg chg="addSld delSld modSld addMainMaster delMainMaster">
      <pc:chgData name="NICOLETA-MARIA MANLUP" userId="S::nicoleta.manlup@ubbcluj.ro::52b39330-0b97-4a31-bdc7-c3ce716c68cf" providerId="AD" clId="Web-{156FA195-3B48-FBEC-B3CB-4E0B54A1E855}" dt="2022-12-14T12:32:02.331" v="400" actId="14100"/>
      <pc:docMkLst>
        <pc:docMk/>
      </pc:docMkLst>
      <pc:sldChg chg="addSp delSp modSp mod setBg modClrScheme setClrOvrMap chgLayout">
        <pc:chgData name="NICOLETA-MARIA MANLUP" userId="S::nicoleta.manlup@ubbcluj.ro::52b39330-0b97-4a31-bdc7-c3ce716c68cf" providerId="AD" clId="Web-{156FA195-3B48-FBEC-B3CB-4E0B54A1E855}" dt="2022-12-14T11:53:21.087" v="18" actId="20577"/>
        <pc:sldMkLst>
          <pc:docMk/>
          <pc:sldMk cId="1562598875" sldId="256"/>
        </pc:sldMkLst>
        <pc:spChg chg="mod">
          <ac:chgData name="NICOLETA-MARIA MANLUP" userId="S::nicoleta.manlup@ubbcluj.ro::52b39330-0b97-4a31-bdc7-c3ce716c68cf" providerId="AD" clId="Web-{156FA195-3B48-FBEC-B3CB-4E0B54A1E855}" dt="2022-12-14T11:53:21.087" v="18" actId="20577"/>
          <ac:spMkLst>
            <pc:docMk/>
            <pc:sldMk cId="1562598875" sldId="256"/>
            <ac:spMk id="2" creationId="{00000000-0000-0000-0000-000000000000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1:52:54.914" v="14" actId="20577"/>
          <ac:spMkLst>
            <pc:docMk/>
            <pc:sldMk cId="1562598875" sldId="256"/>
            <ac:spMk id="3" creationId="{00000000-0000-0000-0000-000000000000}"/>
          </ac:spMkLst>
        </pc:spChg>
        <pc:spChg chg="add del">
          <ac:chgData name="NICOLETA-MARIA MANLUP" userId="S::nicoleta.manlup@ubbcluj.ro::52b39330-0b97-4a31-bdc7-c3ce716c68cf" providerId="AD" clId="Web-{156FA195-3B48-FBEC-B3CB-4E0B54A1E855}" dt="2022-12-14T11:52:05.490" v="7"/>
          <ac:spMkLst>
            <pc:docMk/>
            <pc:sldMk cId="1562598875" sldId="256"/>
            <ac:spMk id="9" creationId="{55B419A7-F817-4767-8CCB-FB0E189C4ACD}"/>
          </ac:spMkLst>
        </pc:spChg>
        <pc:spChg chg="add del">
          <ac:chgData name="NICOLETA-MARIA MANLUP" userId="S::nicoleta.manlup@ubbcluj.ro::52b39330-0b97-4a31-bdc7-c3ce716c68cf" providerId="AD" clId="Web-{156FA195-3B48-FBEC-B3CB-4E0B54A1E855}" dt="2022-12-14T11:52:05.490" v="7"/>
          <ac:spMkLst>
            <pc:docMk/>
            <pc:sldMk cId="1562598875" sldId="256"/>
            <ac:spMk id="11" creationId="{2B76CDF1-6A1E-445E-91B6-686D6C9178FF}"/>
          </ac:spMkLst>
        </pc:spChg>
        <pc:spChg chg="add del">
          <ac:chgData name="NICOLETA-MARIA MANLUP" userId="S::nicoleta.manlup@ubbcluj.ro::52b39330-0b97-4a31-bdc7-c3ce716c68cf" providerId="AD" clId="Web-{156FA195-3B48-FBEC-B3CB-4E0B54A1E855}" dt="2022-12-14T11:52:05.490" v="7"/>
          <ac:spMkLst>
            <pc:docMk/>
            <pc:sldMk cId="1562598875" sldId="256"/>
            <ac:spMk id="15" creationId="{7021D92D-08FF-45A6-9109-AC9462C7E8E3}"/>
          </ac:spMkLst>
        </pc:spChg>
        <pc:spChg chg="add">
          <ac:chgData name="NICOLETA-MARIA MANLUP" userId="S::nicoleta.manlup@ubbcluj.ro::52b39330-0b97-4a31-bdc7-c3ce716c68cf" providerId="AD" clId="Web-{156FA195-3B48-FBEC-B3CB-4E0B54A1E855}" dt="2022-12-14T11:52:05.568" v="8"/>
          <ac:spMkLst>
            <pc:docMk/>
            <pc:sldMk cId="1562598875" sldId="256"/>
            <ac:spMk id="23" creationId="{4EFE82FE-7465-AE46-88DF-34D347E83B84}"/>
          </ac:spMkLst>
        </pc:spChg>
        <pc:spChg chg="add">
          <ac:chgData name="NICOLETA-MARIA MANLUP" userId="S::nicoleta.manlup@ubbcluj.ro::52b39330-0b97-4a31-bdc7-c3ce716c68cf" providerId="AD" clId="Web-{156FA195-3B48-FBEC-B3CB-4E0B54A1E855}" dt="2022-12-14T11:52:05.568" v="8"/>
          <ac:spMkLst>
            <pc:docMk/>
            <pc:sldMk cId="1562598875" sldId="256"/>
            <ac:spMk id="25" creationId="{B4F75AE3-A3AC-DE4C-98FE-EC9DC3BF8DA5}"/>
          </ac:spMkLst>
        </pc:spChg>
        <pc:grpChg chg="add">
          <ac:chgData name="NICOLETA-MARIA MANLUP" userId="S::nicoleta.manlup@ubbcluj.ro::52b39330-0b97-4a31-bdc7-c3ce716c68cf" providerId="AD" clId="Web-{156FA195-3B48-FBEC-B3CB-4E0B54A1E855}" dt="2022-12-14T11:52:05.568" v="8"/>
          <ac:grpSpMkLst>
            <pc:docMk/>
            <pc:sldMk cId="1562598875" sldId="256"/>
            <ac:grpSpMk id="27" creationId="{44406D7A-DB1A-D940-8AD1-93FAF9DD7199}"/>
          </ac:grpSpMkLst>
        </pc:grpChg>
        <pc:picChg chg="add del">
          <ac:chgData name="NICOLETA-MARIA MANLUP" userId="S::nicoleta.manlup@ubbcluj.ro::52b39330-0b97-4a31-bdc7-c3ce716c68cf" providerId="AD" clId="Web-{156FA195-3B48-FBEC-B3CB-4E0B54A1E855}" dt="2022-12-14T11:52:05.490" v="7"/>
          <ac:picMkLst>
            <pc:docMk/>
            <pc:sldMk cId="1562598875" sldId="256"/>
            <ac:picMk id="4" creationId="{6805724D-454B-C6A5-F3FC-CDE4BF8D47A3}"/>
          </ac:picMkLst>
        </pc:picChg>
        <pc:picChg chg="add">
          <ac:chgData name="NICOLETA-MARIA MANLUP" userId="S::nicoleta.manlup@ubbcluj.ro::52b39330-0b97-4a31-bdc7-c3ce716c68cf" providerId="AD" clId="Web-{156FA195-3B48-FBEC-B3CB-4E0B54A1E855}" dt="2022-12-14T11:52:05.568" v="8"/>
          <ac:picMkLst>
            <pc:docMk/>
            <pc:sldMk cId="1562598875" sldId="256"/>
            <ac:picMk id="24" creationId="{EF167E1E-65D1-3639-D267-A2AC94BB8A5D}"/>
          </ac:picMkLst>
        </pc:picChg>
        <pc:cxnChg chg="add del">
          <ac:chgData name="NICOLETA-MARIA MANLUP" userId="S::nicoleta.manlup@ubbcluj.ro::52b39330-0b97-4a31-bdc7-c3ce716c68cf" providerId="AD" clId="Web-{156FA195-3B48-FBEC-B3CB-4E0B54A1E855}" dt="2022-12-14T11:52:05.490" v="7"/>
          <ac:cxnSpMkLst>
            <pc:docMk/>
            <pc:sldMk cId="1562598875" sldId="256"/>
            <ac:cxnSpMk id="13" creationId="{17726E8A-324C-4684-96F2-AFDDFB2F1441}"/>
          </ac:cxnSpMkLst>
        </pc:cxnChg>
        <pc:cxnChg chg="add">
          <ac:chgData name="NICOLETA-MARIA MANLUP" userId="S::nicoleta.manlup@ubbcluj.ro::52b39330-0b97-4a31-bdc7-c3ce716c68cf" providerId="AD" clId="Web-{156FA195-3B48-FBEC-B3CB-4E0B54A1E855}" dt="2022-12-14T11:52:05.568" v="8"/>
          <ac:cxnSpMkLst>
            <pc:docMk/>
            <pc:sldMk cId="1562598875" sldId="256"/>
            <ac:cxnSpMk id="26" creationId="{41C79BB7-CCAB-2243-9830-5569626C4D01}"/>
          </ac:cxnSpMkLst>
        </pc:cxnChg>
      </pc:sldChg>
      <pc:sldChg chg="addSp delSp modSp new mod setBg">
        <pc:chgData name="NICOLETA-MARIA MANLUP" userId="S::nicoleta.manlup@ubbcluj.ro::52b39330-0b97-4a31-bdc7-c3ce716c68cf" providerId="AD" clId="Web-{156FA195-3B48-FBEC-B3CB-4E0B54A1E855}" dt="2022-12-14T12:00:06.636" v="66" actId="20577"/>
        <pc:sldMkLst>
          <pc:docMk/>
          <pc:sldMk cId="3766574518" sldId="257"/>
        </pc:sldMkLst>
        <pc:spChg chg="mod">
          <ac:chgData name="NICOLETA-MARIA MANLUP" userId="S::nicoleta.manlup@ubbcluj.ro::52b39330-0b97-4a31-bdc7-c3ce716c68cf" providerId="AD" clId="Web-{156FA195-3B48-FBEC-B3CB-4E0B54A1E855}" dt="2022-12-14T11:59:38.885" v="60" actId="20577"/>
          <ac:spMkLst>
            <pc:docMk/>
            <pc:sldMk cId="3766574518" sldId="257"/>
            <ac:spMk id="2" creationId="{4D1A41D9-46F2-7ABE-ED6C-E61F682AFEB2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00:06.636" v="66" actId="20577"/>
          <ac:spMkLst>
            <pc:docMk/>
            <pc:sldMk cId="3766574518" sldId="257"/>
            <ac:spMk id="3" creationId="{FE733FA3-4ADF-D5A8-5F06-B2D3131078E0}"/>
          </ac:spMkLst>
        </pc:spChg>
        <pc:spChg chg="add del">
          <ac:chgData name="NICOLETA-MARIA MANLUP" userId="S::nicoleta.manlup@ubbcluj.ro::52b39330-0b97-4a31-bdc7-c3ce716c68cf" providerId="AD" clId="Web-{156FA195-3B48-FBEC-B3CB-4E0B54A1E855}" dt="2022-12-14T11:54:03.636" v="31"/>
          <ac:spMkLst>
            <pc:docMk/>
            <pc:sldMk cId="3766574518" sldId="257"/>
            <ac:spMk id="8" creationId="{4EFE82FE-7465-AE46-88DF-34D347E83B84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1:53:51.823" v="29" actId="20577"/>
          <ac:spMkLst>
            <pc:docMk/>
            <pc:sldMk cId="3766574518" sldId="257"/>
            <ac:spMk id="14" creationId="{80BB32CE-B79D-9449-AEBB-EC9F56A9A800}"/>
          </ac:spMkLst>
        </pc:spChg>
        <pc:spChg chg="add">
          <ac:chgData name="NICOLETA-MARIA MANLUP" userId="S::nicoleta.manlup@ubbcluj.ro::52b39330-0b97-4a31-bdc7-c3ce716c68cf" providerId="AD" clId="Web-{156FA195-3B48-FBEC-B3CB-4E0B54A1E855}" dt="2022-12-14T11:54:03.636" v="31"/>
          <ac:spMkLst>
            <pc:docMk/>
            <pc:sldMk cId="3766574518" sldId="257"/>
            <ac:spMk id="24" creationId="{4EFE82FE-7465-AE46-88DF-34D347E83B84}"/>
          </ac:spMkLst>
        </pc:spChg>
        <pc:grpChg chg="add del">
          <ac:chgData name="NICOLETA-MARIA MANLUP" userId="S::nicoleta.manlup@ubbcluj.ro::52b39330-0b97-4a31-bdc7-c3ce716c68cf" providerId="AD" clId="Web-{156FA195-3B48-FBEC-B3CB-4E0B54A1E855}" dt="2022-12-14T11:54:03.636" v="31"/>
          <ac:grpSpMkLst>
            <pc:docMk/>
            <pc:sldMk cId="3766574518" sldId="257"/>
            <ac:grpSpMk id="12" creationId="{75BEF7CB-BB00-3345-8542-8F0FAFE1C48B}"/>
          </ac:grpSpMkLst>
        </pc:grpChg>
        <pc:grpChg chg="add">
          <ac:chgData name="NICOLETA-MARIA MANLUP" userId="S::nicoleta.manlup@ubbcluj.ro::52b39330-0b97-4a31-bdc7-c3ce716c68cf" providerId="AD" clId="Web-{156FA195-3B48-FBEC-B3CB-4E0B54A1E855}" dt="2022-12-14T11:54:03.636" v="31"/>
          <ac:grpSpMkLst>
            <pc:docMk/>
            <pc:sldMk cId="3766574518" sldId="257"/>
            <ac:grpSpMk id="26" creationId="{0A30B600-877F-7746-B57D-25C3B476FE7A}"/>
          </ac:grpSpMkLst>
        </pc:grpChg>
        <pc:cxnChg chg="add del">
          <ac:chgData name="NICOLETA-MARIA MANLUP" userId="S::nicoleta.manlup@ubbcluj.ro::52b39330-0b97-4a31-bdc7-c3ce716c68cf" providerId="AD" clId="Web-{156FA195-3B48-FBEC-B3CB-4E0B54A1E855}" dt="2022-12-14T11:54:03.636" v="31"/>
          <ac:cxnSpMkLst>
            <pc:docMk/>
            <pc:sldMk cId="3766574518" sldId="257"/>
            <ac:cxnSpMk id="10" creationId="{BA7C2670-8081-9C42-82A1-23BBFAEAAABC}"/>
          </ac:cxnSpMkLst>
        </pc:cxnChg>
        <pc:cxnChg chg="add">
          <ac:chgData name="NICOLETA-MARIA MANLUP" userId="S::nicoleta.manlup@ubbcluj.ro::52b39330-0b97-4a31-bdc7-c3ce716c68cf" providerId="AD" clId="Web-{156FA195-3B48-FBEC-B3CB-4E0B54A1E855}" dt="2022-12-14T11:54:03.636" v="31"/>
          <ac:cxnSpMkLst>
            <pc:docMk/>
            <pc:sldMk cId="3766574518" sldId="257"/>
            <ac:cxnSpMk id="34" creationId="{BE2AC807-9FDE-674F-84BF-EC319D683243}"/>
          </ac:cxnSpMkLst>
        </pc:cxnChg>
      </pc:sldChg>
      <pc:sldChg chg="addSp delSp modSp new mod setBg">
        <pc:chgData name="NICOLETA-MARIA MANLUP" userId="S::nicoleta.manlup@ubbcluj.ro::52b39330-0b97-4a31-bdc7-c3ce716c68cf" providerId="AD" clId="Web-{156FA195-3B48-FBEC-B3CB-4E0B54A1E855}" dt="2022-12-14T12:02:35.502" v="89" actId="1076"/>
        <pc:sldMkLst>
          <pc:docMk/>
          <pc:sldMk cId="3392323362" sldId="258"/>
        </pc:sldMkLst>
        <pc:spChg chg="mod">
          <ac:chgData name="NICOLETA-MARIA MANLUP" userId="S::nicoleta.manlup@ubbcluj.ro::52b39330-0b97-4a31-bdc7-c3ce716c68cf" providerId="AD" clId="Web-{156FA195-3B48-FBEC-B3CB-4E0B54A1E855}" dt="2022-12-14T12:02:29.205" v="87" actId="14100"/>
          <ac:spMkLst>
            <pc:docMk/>
            <pc:sldMk cId="3392323362" sldId="258"/>
            <ac:spMk id="2" creationId="{4CE7B989-570E-A4B9-68B0-278D71CE1235}"/>
          </ac:spMkLst>
        </pc:spChg>
        <pc:spChg chg="del mod">
          <ac:chgData name="NICOLETA-MARIA MANLUP" userId="S::nicoleta.manlup@ubbcluj.ro::52b39330-0b97-4a31-bdc7-c3ce716c68cf" providerId="AD" clId="Web-{156FA195-3B48-FBEC-B3CB-4E0B54A1E855}" dt="2022-12-14T12:02:07.438" v="81"/>
          <ac:spMkLst>
            <pc:docMk/>
            <pc:sldMk cId="3392323362" sldId="258"/>
            <ac:spMk id="3" creationId="{491AD553-F26A-0481-153F-E329E18B607F}"/>
          </ac:spMkLst>
        </pc:spChg>
        <pc:spChg chg="add">
          <ac:chgData name="NICOLETA-MARIA MANLUP" userId="S::nicoleta.manlup@ubbcluj.ro::52b39330-0b97-4a31-bdc7-c3ce716c68cf" providerId="AD" clId="Web-{156FA195-3B48-FBEC-B3CB-4E0B54A1E855}" dt="2022-12-14T12:02:11.548" v="82"/>
          <ac:spMkLst>
            <pc:docMk/>
            <pc:sldMk cId="3392323362" sldId="258"/>
            <ac:spMk id="37" creationId="{4EFE82FE-7465-AE46-88DF-34D347E83B84}"/>
          </ac:spMkLst>
        </pc:spChg>
        <pc:grpChg chg="add">
          <ac:chgData name="NICOLETA-MARIA MANLUP" userId="S::nicoleta.manlup@ubbcluj.ro::52b39330-0b97-4a31-bdc7-c3ce716c68cf" providerId="AD" clId="Web-{156FA195-3B48-FBEC-B3CB-4E0B54A1E855}" dt="2022-12-14T12:02:11.548" v="82"/>
          <ac:grpSpMkLst>
            <pc:docMk/>
            <pc:sldMk cId="3392323362" sldId="258"/>
            <ac:grpSpMk id="9" creationId="{EB46B8FB-F6A2-5F47-A6CD-A7E17E69270F}"/>
          </ac:grpSpMkLst>
        </pc:grpChg>
        <pc:grpChg chg="add">
          <ac:chgData name="NICOLETA-MARIA MANLUP" userId="S::nicoleta.manlup@ubbcluj.ro::52b39330-0b97-4a31-bdc7-c3ce716c68cf" providerId="AD" clId="Web-{156FA195-3B48-FBEC-B3CB-4E0B54A1E855}" dt="2022-12-14T12:02:11.548" v="82"/>
          <ac:grpSpMkLst>
            <pc:docMk/>
            <pc:sldMk cId="3392323362" sldId="258"/>
            <ac:grpSpMk id="39" creationId="{BCFFF971-DAC9-F44B-9F22-4B030B6B61B3}"/>
          </ac:grpSpMkLst>
        </pc:grpChg>
        <pc:picChg chg="add mod ord">
          <ac:chgData name="NICOLETA-MARIA MANLUP" userId="S::nicoleta.manlup@ubbcluj.ro::52b39330-0b97-4a31-bdc7-c3ce716c68cf" providerId="AD" clId="Web-{156FA195-3B48-FBEC-B3CB-4E0B54A1E855}" dt="2022-12-14T12:02:35.502" v="89" actId="1076"/>
          <ac:picMkLst>
            <pc:docMk/>
            <pc:sldMk cId="3392323362" sldId="258"/>
            <ac:picMk id="4" creationId="{D31F819A-ED35-4F7D-BDFE-DC8D838997A0}"/>
          </ac:picMkLst>
        </pc:picChg>
        <pc:cxnChg chg="add">
          <ac:chgData name="NICOLETA-MARIA MANLUP" userId="S::nicoleta.manlup@ubbcluj.ro::52b39330-0b97-4a31-bdc7-c3ce716c68cf" providerId="AD" clId="Web-{156FA195-3B48-FBEC-B3CB-4E0B54A1E855}" dt="2022-12-14T12:02:11.548" v="82"/>
          <ac:cxnSpMkLst>
            <pc:docMk/>
            <pc:sldMk cId="3392323362" sldId="258"/>
            <ac:cxnSpMk id="35" creationId="{D33A3282-0389-C547-8CA6-7F3E7F27B34D}"/>
          </ac:cxnSpMkLst>
        </pc:cxnChg>
        <pc:cxnChg chg="add">
          <ac:chgData name="NICOLETA-MARIA MANLUP" userId="S::nicoleta.manlup@ubbcluj.ro::52b39330-0b97-4a31-bdc7-c3ce716c68cf" providerId="AD" clId="Web-{156FA195-3B48-FBEC-B3CB-4E0B54A1E855}" dt="2022-12-14T12:02:11.548" v="82"/>
          <ac:cxnSpMkLst>
            <pc:docMk/>
            <pc:sldMk cId="3392323362" sldId="258"/>
            <ac:cxnSpMk id="45" creationId="{51D4F49C-5EE1-6C4F-858E-AE02CC2CD5BB}"/>
          </ac:cxnSpMkLst>
        </pc:cxnChg>
      </pc:sldChg>
      <pc:sldChg chg="modSp new del">
        <pc:chgData name="NICOLETA-MARIA MANLUP" userId="S::nicoleta.manlup@ubbcluj.ro::52b39330-0b97-4a31-bdc7-c3ce716c68cf" providerId="AD" clId="Web-{156FA195-3B48-FBEC-B3CB-4E0B54A1E855}" dt="2022-12-14T12:05:05.837" v="119"/>
        <pc:sldMkLst>
          <pc:docMk/>
          <pc:sldMk cId="4213168172" sldId="259"/>
        </pc:sldMkLst>
        <pc:spChg chg="mod">
          <ac:chgData name="NICOLETA-MARIA MANLUP" userId="S::nicoleta.manlup@ubbcluj.ro::52b39330-0b97-4a31-bdc7-c3ce716c68cf" providerId="AD" clId="Web-{156FA195-3B48-FBEC-B3CB-4E0B54A1E855}" dt="2022-12-14T12:04:12.507" v="101" actId="20577"/>
          <ac:spMkLst>
            <pc:docMk/>
            <pc:sldMk cId="4213168172" sldId="259"/>
            <ac:spMk id="2" creationId="{55173D2F-5AB2-21E3-CFD7-914EE7095933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04:32.336" v="108" actId="20577"/>
          <ac:spMkLst>
            <pc:docMk/>
            <pc:sldMk cId="4213168172" sldId="259"/>
            <ac:spMk id="3" creationId="{C9BCA25E-8E5E-6F91-D8CA-66D02BF0B63E}"/>
          </ac:spMkLst>
        </pc:spChg>
      </pc:sldChg>
      <pc:sldChg chg="modSp new">
        <pc:chgData name="NICOLETA-MARIA MANLUP" userId="S::nicoleta.manlup@ubbcluj.ro::52b39330-0b97-4a31-bdc7-c3ce716c68cf" providerId="AD" clId="Web-{156FA195-3B48-FBEC-B3CB-4E0B54A1E855}" dt="2022-12-14T12:05:52.339" v="135" actId="14100"/>
        <pc:sldMkLst>
          <pc:docMk/>
          <pc:sldMk cId="334933845" sldId="260"/>
        </pc:sldMkLst>
        <pc:spChg chg="mod">
          <ac:chgData name="NICOLETA-MARIA MANLUP" userId="S::nicoleta.manlup@ubbcluj.ro::52b39330-0b97-4a31-bdc7-c3ce716c68cf" providerId="AD" clId="Web-{156FA195-3B48-FBEC-B3CB-4E0B54A1E855}" dt="2022-12-14T12:05:22.525" v="126" actId="14100"/>
          <ac:spMkLst>
            <pc:docMk/>
            <pc:sldMk cId="334933845" sldId="260"/>
            <ac:spMk id="2" creationId="{68CD0B48-DA54-78C3-0D41-1FB8B8115B56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05:52.339" v="135" actId="14100"/>
          <ac:spMkLst>
            <pc:docMk/>
            <pc:sldMk cId="334933845" sldId="260"/>
            <ac:spMk id="3" creationId="{B764F4EE-05E4-EE8D-0F21-F374632D56B9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05:48.011" v="134" actId="14100"/>
          <ac:spMkLst>
            <pc:docMk/>
            <pc:sldMk cId="334933845" sldId="260"/>
            <ac:spMk id="4" creationId="{9DE2D599-5884-4FAC-A90E-DDDFB5592CA9}"/>
          </ac:spMkLst>
        </pc:spChg>
      </pc:sldChg>
      <pc:sldChg chg="modSp new del">
        <pc:chgData name="NICOLETA-MARIA MANLUP" userId="S::nicoleta.manlup@ubbcluj.ro::52b39330-0b97-4a31-bdc7-c3ce716c68cf" providerId="AD" clId="Web-{156FA195-3B48-FBEC-B3CB-4E0B54A1E855}" dt="2022-12-14T12:07:31.922" v="142"/>
        <pc:sldMkLst>
          <pc:docMk/>
          <pc:sldMk cId="448903968" sldId="261"/>
        </pc:sldMkLst>
        <pc:spChg chg="mod">
          <ac:chgData name="NICOLETA-MARIA MANLUP" userId="S::nicoleta.manlup@ubbcluj.ro::52b39330-0b97-4a31-bdc7-c3ce716c68cf" providerId="AD" clId="Web-{156FA195-3B48-FBEC-B3CB-4E0B54A1E855}" dt="2022-12-14T12:07:30.531" v="141" actId="1076"/>
          <ac:spMkLst>
            <pc:docMk/>
            <pc:sldMk cId="448903968" sldId="261"/>
            <ac:spMk id="2" creationId="{07F7EB04-1199-8388-49EC-294100F9A334}"/>
          </ac:spMkLst>
        </pc:spChg>
      </pc:sldChg>
      <pc:sldChg chg="modSp new">
        <pc:chgData name="NICOLETA-MARIA MANLUP" userId="S::nicoleta.manlup@ubbcluj.ro::52b39330-0b97-4a31-bdc7-c3ce716c68cf" providerId="AD" clId="Web-{156FA195-3B48-FBEC-B3CB-4E0B54A1E855}" dt="2022-12-14T12:08:10.626" v="158" actId="20577"/>
        <pc:sldMkLst>
          <pc:docMk/>
          <pc:sldMk cId="1889253504" sldId="261"/>
        </pc:sldMkLst>
        <pc:spChg chg="mod">
          <ac:chgData name="NICOLETA-MARIA MANLUP" userId="S::nicoleta.manlup@ubbcluj.ro::52b39330-0b97-4a31-bdc7-c3ce716c68cf" providerId="AD" clId="Web-{156FA195-3B48-FBEC-B3CB-4E0B54A1E855}" dt="2022-12-14T12:08:10.626" v="158" actId="20577"/>
          <ac:spMkLst>
            <pc:docMk/>
            <pc:sldMk cId="1889253504" sldId="261"/>
            <ac:spMk id="2" creationId="{FD2D6F8C-6EF6-54E8-2506-35A7B15ADCAA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08:04.079" v="156" actId="14100"/>
          <ac:spMkLst>
            <pc:docMk/>
            <pc:sldMk cId="1889253504" sldId="261"/>
            <ac:spMk id="3" creationId="{7C7A22F4-8F00-F6BC-04E0-FF313D21CB5E}"/>
          </ac:spMkLst>
        </pc:spChg>
      </pc:sldChg>
      <pc:sldChg chg="modSp new">
        <pc:chgData name="NICOLETA-MARIA MANLUP" userId="S::nicoleta.manlup@ubbcluj.ro::52b39330-0b97-4a31-bdc7-c3ce716c68cf" providerId="AD" clId="Web-{156FA195-3B48-FBEC-B3CB-4E0B54A1E855}" dt="2022-12-14T12:09:40.818" v="180" actId="14100"/>
        <pc:sldMkLst>
          <pc:docMk/>
          <pc:sldMk cId="4158950726" sldId="262"/>
        </pc:sldMkLst>
        <pc:spChg chg="mod">
          <ac:chgData name="NICOLETA-MARIA MANLUP" userId="S::nicoleta.manlup@ubbcluj.ro::52b39330-0b97-4a31-bdc7-c3ce716c68cf" providerId="AD" clId="Web-{156FA195-3B48-FBEC-B3CB-4E0B54A1E855}" dt="2022-12-14T12:09:08.848" v="171" actId="14100"/>
          <ac:spMkLst>
            <pc:docMk/>
            <pc:sldMk cId="4158950726" sldId="262"/>
            <ac:spMk id="2" creationId="{4CE511FD-5BD0-D3BF-6DB2-5791F4944BBE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09:40.818" v="180" actId="14100"/>
          <ac:spMkLst>
            <pc:docMk/>
            <pc:sldMk cId="4158950726" sldId="262"/>
            <ac:spMk id="3" creationId="{E20EC435-2CE5-6E8A-E6C8-E04EB7E8AB70}"/>
          </ac:spMkLst>
        </pc:spChg>
      </pc:sldChg>
      <pc:sldChg chg="addSp delSp modSp new">
        <pc:chgData name="NICOLETA-MARIA MANLUP" userId="S::nicoleta.manlup@ubbcluj.ro::52b39330-0b97-4a31-bdc7-c3ce716c68cf" providerId="AD" clId="Web-{156FA195-3B48-FBEC-B3CB-4E0B54A1E855}" dt="2022-12-14T12:14:25.409" v="197" actId="1076"/>
        <pc:sldMkLst>
          <pc:docMk/>
          <pc:sldMk cId="3417978269" sldId="263"/>
        </pc:sldMkLst>
        <pc:spChg chg="mod">
          <ac:chgData name="NICOLETA-MARIA MANLUP" userId="S::nicoleta.manlup@ubbcluj.ro::52b39330-0b97-4a31-bdc7-c3ce716c68cf" providerId="AD" clId="Web-{156FA195-3B48-FBEC-B3CB-4E0B54A1E855}" dt="2022-12-14T12:14:13.424" v="194" actId="14100"/>
          <ac:spMkLst>
            <pc:docMk/>
            <pc:sldMk cId="3417978269" sldId="263"/>
            <ac:spMk id="2" creationId="{E83EEAAF-8654-CEB7-DB8A-ECFDAD91E28F}"/>
          </ac:spMkLst>
        </pc:spChg>
        <pc:spChg chg="del">
          <ac:chgData name="NICOLETA-MARIA MANLUP" userId="S::nicoleta.manlup@ubbcluj.ro::52b39330-0b97-4a31-bdc7-c3ce716c68cf" providerId="AD" clId="Web-{156FA195-3B48-FBEC-B3CB-4E0B54A1E855}" dt="2022-12-14T12:14:20.252" v="195"/>
          <ac:spMkLst>
            <pc:docMk/>
            <pc:sldMk cId="3417978269" sldId="263"/>
            <ac:spMk id="3" creationId="{D36C9739-61E7-A423-4CCF-A311883536F5}"/>
          </ac:spMkLst>
        </pc:spChg>
        <pc:picChg chg="add mod ord">
          <ac:chgData name="NICOLETA-MARIA MANLUP" userId="S::nicoleta.manlup@ubbcluj.ro::52b39330-0b97-4a31-bdc7-c3ce716c68cf" providerId="AD" clId="Web-{156FA195-3B48-FBEC-B3CB-4E0B54A1E855}" dt="2022-12-14T12:14:25.409" v="197" actId="1076"/>
          <ac:picMkLst>
            <pc:docMk/>
            <pc:sldMk cId="3417978269" sldId="263"/>
            <ac:picMk id="4" creationId="{EA73BE15-C6F2-3F30-4A17-A9F53AB14D37}"/>
          </ac:picMkLst>
        </pc:picChg>
      </pc:sldChg>
      <pc:sldChg chg="addSp delSp modSp new">
        <pc:chgData name="NICOLETA-MARIA MANLUP" userId="S::nicoleta.manlup@ubbcluj.ro::52b39330-0b97-4a31-bdc7-c3ce716c68cf" providerId="AD" clId="Web-{156FA195-3B48-FBEC-B3CB-4E0B54A1E855}" dt="2022-12-14T12:15:40.084" v="217" actId="1076"/>
        <pc:sldMkLst>
          <pc:docMk/>
          <pc:sldMk cId="3738775381" sldId="264"/>
        </pc:sldMkLst>
        <pc:spChg chg="mod">
          <ac:chgData name="NICOLETA-MARIA MANLUP" userId="S::nicoleta.manlup@ubbcluj.ro::52b39330-0b97-4a31-bdc7-c3ce716c68cf" providerId="AD" clId="Web-{156FA195-3B48-FBEC-B3CB-4E0B54A1E855}" dt="2022-12-14T12:15:06.770" v="210" actId="20577"/>
          <ac:spMkLst>
            <pc:docMk/>
            <pc:sldMk cId="3738775381" sldId="264"/>
            <ac:spMk id="2" creationId="{7A1C1404-44C1-7D7F-CFA6-E6DDF5974DE5}"/>
          </ac:spMkLst>
        </pc:spChg>
        <pc:spChg chg="del mod">
          <ac:chgData name="NICOLETA-MARIA MANLUP" userId="S::nicoleta.manlup@ubbcluj.ro::52b39330-0b97-4a31-bdc7-c3ce716c68cf" providerId="AD" clId="Web-{156FA195-3B48-FBEC-B3CB-4E0B54A1E855}" dt="2022-12-14T12:15:21.474" v="214"/>
          <ac:spMkLst>
            <pc:docMk/>
            <pc:sldMk cId="3738775381" sldId="264"/>
            <ac:spMk id="3" creationId="{BA71D375-74A3-E918-CA0D-67A8CC799A9C}"/>
          </ac:spMkLst>
        </pc:spChg>
        <pc:picChg chg="add mod ord">
          <ac:chgData name="NICOLETA-MARIA MANLUP" userId="S::nicoleta.manlup@ubbcluj.ro::52b39330-0b97-4a31-bdc7-c3ce716c68cf" providerId="AD" clId="Web-{156FA195-3B48-FBEC-B3CB-4E0B54A1E855}" dt="2022-12-14T12:15:40.084" v="217" actId="1076"/>
          <ac:picMkLst>
            <pc:docMk/>
            <pc:sldMk cId="3738775381" sldId="264"/>
            <ac:picMk id="4" creationId="{D6E79FB3-DE07-1379-B7FF-BB7C78B40171}"/>
          </ac:picMkLst>
        </pc:picChg>
      </pc:sldChg>
      <pc:sldChg chg="modSp new">
        <pc:chgData name="NICOLETA-MARIA MANLUP" userId="S::nicoleta.manlup@ubbcluj.ro::52b39330-0b97-4a31-bdc7-c3ce716c68cf" providerId="AD" clId="Web-{156FA195-3B48-FBEC-B3CB-4E0B54A1E855}" dt="2022-12-14T12:16:37.352" v="233" actId="14100"/>
        <pc:sldMkLst>
          <pc:docMk/>
          <pc:sldMk cId="2005060747" sldId="265"/>
        </pc:sldMkLst>
        <pc:spChg chg="mod">
          <ac:chgData name="NICOLETA-MARIA MANLUP" userId="S::nicoleta.manlup@ubbcluj.ro::52b39330-0b97-4a31-bdc7-c3ce716c68cf" providerId="AD" clId="Web-{156FA195-3B48-FBEC-B3CB-4E0B54A1E855}" dt="2022-12-14T12:15:58.710" v="224" actId="20577"/>
          <ac:spMkLst>
            <pc:docMk/>
            <pc:sldMk cId="2005060747" sldId="265"/>
            <ac:spMk id="2" creationId="{85D10E42-EA38-508A-05F6-D92BCAF70F9F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16:37.352" v="233" actId="14100"/>
          <ac:spMkLst>
            <pc:docMk/>
            <pc:sldMk cId="2005060747" sldId="265"/>
            <ac:spMk id="3" creationId="{61C33C13-0D6C-E2B8-01FA-9CEE995B35C3}"/>
          </ac:spMkLst>
        </pc:spChg>
      </pc:sldChg>
      <pc:sldChg chg="modSp new">
        <pc:chgData name="NICOLETA-MARIA MANLUP" userId="S::nicoleta.manlup@ubbcluj.ro::52b39330-0b97-4a31-bdc7-c3ce716c68cf" providerId="AD" clId="Web-{156FA195-3B48-FBEC-B3CB-4E0B54A1E855}" dt="2022-12-14T12:18:22.482" v="266" actId="14100"/>
        <pc:sldMkLst>
          <pc:docMk/>
          <pc:sldMk cId="3361813075" sldId="266"/>
        </pc:sldMkLst>
        <pc:spChg chg="mod">
          <ac:chgData name="NICOLETA-MARIA MANLUP" userId="S::nicoleta.manlup@ubbcluj.ro::52b39330-0b97-4a31-bdc7-c3ce716c68cf" providerId="AD" clId="Web-{156FA195-3B48-FBEC-B3CB-4E0B54A1E855}" dt="2022-12-14T12:17:31.354" v="244" actId="14100"/>
          <ac:spMkLst>
            <pc:docMk/>
            <pc:sldMk cId="3361813075" sldId="266"/>
            <ac:spMk id="2" creationId="{0B0B5052-F9C3-1A88-6E9B-4D9E9DE0984E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18:22.482" v="266" actId="14100"/>
          <ac:spMkLst>
            <pc:docMk/>
            <pc:sldMk cId="3361813075" sldId="266"/>
            <ac:spMk id="3" creationId="{268FB3F8-E297-E275-4CC7-FB5D568B196C}"/>
          </ac:spMkLst>
        </pc:spChg>
      </pc:sldChg>
      <pc:sldChg chg="addSp modSp new">
        <pc:chgData name="NICOLETA-MARIA MANLUP" userId="S::nicoleta.manlup@ubbcluj.ro::52b39330-0b97-4a31-bdc7-c3ce716c68cf" providerId="AD" clId="Web-{156FA195-3B48-FBEC-B3CB-4E0B54A1E855}" dt="2022-12-14T12:22:46.103" v="326" actId="20577"/>
        <pc:sldMkLst>
          <pc:docMk/>
          <pc:sldMk cId="1781623823" sldId="267"/>
        </pc:sldMkLst>
        <pc:spChg chg="mod">
          <ac:chgData name="NICOLETA-MARIA MANLUP" userId="S::nicoleta.manlup@ubbcluj.ro::52b39330-0b97-4a31-bdc7-c3ce716c68cf" providerId="AD" clId="Web-{156FA195-3B48-FBEC-B3CB-4E0B54A1E855}" dt="2022-12-14T12:22:46.103" v="326" actId="20577"/>
          <ac:spMkLst>
            <pc:docMk/>
            <pc:sldMk cId="1781623823" sldId="267"/>
            <ac:spMk id="2" creationId="{314F5AC9-D752-D6EB-D133-2000F2E739D9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21:53.694" v="310" actId="14100"/>
          <ac:spMkLst>
            <pc:docMk/>
            <pc:sldMk cId="1781623823" sldId="267"/>
            <ac:spMk id="3" creationId="{7FEC79B3-152E-5134-24FA-B41111B17AAF}"/>
          </ac:spMkLst>
        </pc:spChg>
        <pc:spChg chg="add mod">
          <ac:chgData name="NICOLETA-MARIA MANLUP" userId="S::nicoleta.manlup@ubbcluj.ro::52b39330-0b97-4a31-bdc7-c3ce716c68cf" providerId="AD" clId="Web-{156FA195-3B48-FBEC-B3CB-4E0B54A1E855}" dt="2022-12-14T12:21:55.663" v="311" actId="1076"/>
          <ac:spMkLst>
            <pc:docMk/>
            <pc:sldMk cId="1781623823" sldId="267"/>
            <ac:spMk id="4" creationId="{0507A17D-4A65-86F1-967D-D0BCFD2BE566}"/>
          </ac:spMkLst>
        </pc:spChg>
      </pc:sldChg>
      <pc:sldChg chg="modSp new">
        <pc:chgData name="NICOLETA-MARIA MANLUP" userId="S::nicoleta.manlup@ubbcluj.ro::52b39330-0b97-4a31-bdc7-c3ce716c68cf" providerId="AD" clId="Web-{156FA195-3B48-FBEC-B3CB-4E0B54A1E855}" dt="2022-12-14T12:24:03.544" v="347" actId="20577"/>
        <pc:sldMkLst>
          <pc:docMk/>
          <pc:sldMk cId="705132019" sldId="268"/>
        </pc:sldMkLst>
        <pc:spChg chg="mod">
          <ac:chgData name="NICOLETA-MARIA MANLUP" userId="S::nicoleta.manlup@ubbcluj.ro::52b39330-0b97-4a31-bdc7-c3ce716c68cf" providerId="AD" clId="Web-{156FA195-3B48-FBEC-B3CB-4E0B54A1E855}" dt="2022-12-14T12:23:06.776" v="337" actId="14100"/>
          <ac:spMkLst>
            <pc:docMk/>
            <pc:sldMk cId="705132019" sldId="268"/>
            <ac:spMk id="2" creationId="{7C3DF4DC-59D3-DC4D-F610-CFB14BB0E581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24:03.544" v="347" actId="20577"/>
          <ac:spMkLst>
            <pc:docMk/>
            <pc:sldMk cId="705132019" sldId="268"/>
            <ac:spMk id="3" creationId="{FA5811BC-40B6-D0CA-A6FC-6D2BED53BD60}"/>
          </ac:spMkLst>
        </pc:spChg>
      </pc:sldChg>
      <pc:sldChg chg="modSp new">
        <pc:chgData name="NICOLETA-MARIA MANLUP" userId="S::nicoleta.manlup@ubbcluj.ro::52b39330-0b97-4a31-bdc7-c3ce716c68cf" providerId="AD" clId="Web-{156FA195-3B48-FBEC-B3CB-4E0B54A1E855}" dt="2022-12-14T12:25:19.594" v="368" actId="14100"/>
        <pc:sldMkLst>
          <pc:docMk/>
          <pc:sldMk cId="3951194398" sldId="269"/>
        </pc:sldMkLst>
        <pc:spChg chg="mod">
          <ac:chgData name="NICOLETA-MARIA MANLUP" userId="S::nicoleta.manlup@ubbcluj.ro::52b39330-0b97-4a31-bdc7-c3ce716c68cf" providerId="AD" clId="Web-{156FA195-3B48-FBEC-B3CB-4E0B54A1E855}" dt="2022-12-14T12:24:35.795" v="353" actId="1076"/>
          <ac:spMkLst>
            <pc:docMk/>
            <pc:sldMk cId="3951194398" sldId="269"/>
            <ac:spMk id="2" creationId="{5D8A6346-CEF5-CFF4-4942-ABE07F74AB0E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25:19.594" v="368" actId="14100"/>
          <ac:spMkLst>
            <pc:docMk/>
            <pc:sldMk cId="3951194398" sldId="269"/>
            <ac:spMk id="3" creationId="{E7CBDF57-2162-06BF-300D-5E5FBAE34E53}"/>
          </ac:spMkLst>
        </pc:spChg>
      </pc:sldChg>
      <pc:sldChg chg="modSp new">
        <pc:chgData name="NICOLETA-MARIA MANLUP" userId="S::nicoleta.manlup@ubbcluj.ro::52b39330-0b97-4a31-bdc7-c3ce716c68cf" providerId="AD" clId="Web-{156FA195-3B48-FBEC-B3CB-4E0B54A1E855}" dt="2022-12-14T12:32:02.331" v="400" actId="14100"/>
        <pc:sldMkLst>
          <pc:docMk/>
          <pc:sldMk cId="1994675131" sldId="270"/>
        </pc:sldMkLst>
        <pc:spChg chg="mod">
          <ac:chgData name="NICOLETA-MARIA MANLUP" userId="S::nicoleta.manlup@ubbcluj.ro::52b39330-0b97-4a31-bdc7-c3ce716c68cf" providerId="AD" clId="Web-{156FA195-3B48-FBEC-B3CB-4E0B54A1E855}" dt="2022-12-14T12:32:02.331" v="400" actId="14100"/>
          <ac:spMkLst>
            <pc:docMk/>
            <pc:sldMk cId="1994675131" sldId="270"/>
            <ac:spMk id="2" creationId="{A9A392A2-410C-EBC3-2281-77F1E59880B4}"/>
          </ac:spMkLst>
        </pc:spChg>
        <pc:spChg chg="mod">
          <ac:chgData name="NICOLETA-MARIA MANLUP" userId="S::nicoleta.manlup@ubbcluj.ro::52b39330-0b97-4a31-bdc7-c3ce716c68cf" providerId="AD" clId="Web-{156FA195-3B48-FBEC-B3CB-4E0B54A1E855}" dt="2022-12-14T12:31:33.532" v="395" actId="20577"/>
          <ac:spMkLst>
            <pc:docMk/>
            <pc:sldMk cId="1994675131" sldId="270"/>
            <ac:spMk id="3" creationId="{D2DB9687-E5CF-2590-F2BF-0AFF424B53B5}"/>
          </ac:spMkLst>
        </pc:spChg>
      </pc:sldChg>
      <pc:sldMasterChg chg="add del addSldLayout delSldLayout">
        <pc:chgData name="NICOLETA-MARIA MANLUP" userId="S::nicoleta.manlup@ubbcluj.ro::52b39330-0b97-4a31-bdc7-c3ce716c68cf" providerId="AD" clId="Web-{156FA195-3B48-FBEC-B3CB-4E0B54A1E855}" dt="2022-12-14T11:52:05.568" v="8"/>
        <pc:sldMasterMkLst>
          <pc:docMk/>
          <pc:sldMasterMk cId="1649702122" sldId="2147483648"/>
        </pc:sldMasterMkLst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2342602254" sldId="2147483649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2088680824" sldId="2147483650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3370920110" sldId="2147483651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182502651" sldId="2147483652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1650391856" sldId="2147483653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2331339068" sldId="2147483654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503730949" sldId="2147483655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628866690" sldId="2147483656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412913411" sldId="2147483657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2883835348" sldId="2147483658"/>
          </pc:sldLayoutMkLst>
        </pc:sldLayoutChg>
        <pc:sldLayoutChg chg="add del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649702122" sldId="2147483648"/>
            <pc:sldLayoutMk cId="2041162718" sldId="2147483659"/>
          </pc:sldLayoutMkLst>
        </pc:sldLayoutChg>
      </pc:sldMasterChg>
      <pc:sldMasterChg chg="add del replId addSldLayout delSldLayout">
        <pc:chgData name="NICOLETA-MARIA MANLUP" userId="S::nicoleta.manlup@ubbcluj.ro::52b39330-0b97-4a31-bdc7-c3ce716c68cf" providerId="AD" clId="Web-{156FA195-3B48-FBEC-B3CB-4E0B54A1E855}" dt="2022-12-14T11:52:05.490" v="7"/>
        <pc:sldMasterMkLst>
          <pc:docMk/>
          <pc:sldMasterMk cId="2234868631" sldId="2147483660"/>
        </pc:sldMasterMkLst>
        <pc:sldLayoutChg chg="add del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2853841827" sldId="2147483661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1847472376" sldId="2147483662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2690169328" sldId="2147483663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1362536193" sldId="2147483664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4256751408" sldId="2147483665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1741063081" sldId="2147483666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4118603262" sldId="2147483667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1660629165" sldId="2147483668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1522239811" sldId="2147483669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1637696877" sldId="2147483670"/>
          </pc:sldLayoutMkLst>
        </pc:sldLayoutChg>
        <pc:sldLayoutChg chg="add del replId">
          <pc:chgData name="NICOLETA-MARIA MANLUP" userId="S::nicoleta.manlup@ubbcluj.ro::52b39330-0b97-4a31-bdc7-c3ce716c68cf" providerId="AD" clId="Web-{156FA195-3B48-FBEC-B3CB-4E0B54A1E855}" dt="2022-12-14T11:52:05.490" v="7"/>
          <pc:sldLayoutMkLst>
            <pc:docMk/>
            <pc:sldMasterMk cId="2234868631" sldId="2147483660"/>
            <pc:sldLayoutMk cId="1063343220" sldId="2147483671"/>
          </pc:sldLayoutMkLst>
        </pc:sldLayoutChg>
      </pc:sldMasterChg>
      <pc:sldMasterChg chg="add addSldLayout">
        <pc:chgData name="NICOLETA-MARIA MANLUP" userId="S::nicoleta.manlup@ubbcluj.ro::52b39330-0b97-4a31-bdc7-c3ce716c68cf" providerId="AD" clId="Web-{156FA195-3B48-FBEC-B3CB-4E0B54A1E855}" dt="2022-12-14T11:52:05.568" v="8"/>
        <pc:sldMasterMkLst>
          <pc:docMk/>
          <pc:sldMasterMk cId="1104797274" sldId="2147483739"/>
        </pc:sldMasterMkLst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3022079918" sldId="2147483728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3637751113" sldId="2147483729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3387494479" sldId="2147483730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3657674249" sldId="2147483731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727204635" sldId="2147483732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4275747217" sldId="2147483733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1139146155" sldId="2147483734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279199207" sldId="2147483735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3654518138" sldId="2147483736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1758199219" sldId="2147483737"/>
          </pc:sldLayoutMkLst>
        </pc:sldLayoutChg>
        <pc:sldLayoutChg chg="add">
          <pc:chgData name="NICOLETA-MARIA MANLUP" userId="S::nicoleta.manlup@ubbcluj.ro::52b39330-0b97-4a31-bdc7-c3ce716c68cf" providerId="AD" clId="Web-{156FA195-3B48-FBEC-B3CB-4E0B54A1E855}" dt="2022-12-14T11:52:05.568" v="8"/>
          <pc:sldLayoutMkLst>
            <pc:docMk/>
            <pc:sldMasterMk cId="1104797274" sldId="2147483739"/>
            <pc:sldLayoutMk cId="1641775455" sldId="2147483738"/>
          </pc:sldLayoutMkLst>
        </pc:sldLayoutChg>
      </pc:sldMasterChg>
    </pc:docChg>
  </pc:docChgLst>
  <pc:docChgLst>
    <pc:chgData name="NICOLETA-MARIA MANLUP" userId="S::nicoleta.manlup@ubbcluj.ro::52b39330-0b97-4a31-bdc7-c3ce716c68cf" providerId="AD" clId="Web-{C28C6BD3-67E2-C83C-472A-09A93838EC93}"/>
    <pc:docChg chg="modSld">
      <pc:chgData name="NICOLETA-MARIA MANLUP" userId="S::nicoleta.manlup@ubbcluj.ro::52b39330-0b97-4a31-bdc7-c3ce716c68cf" providerId="AD" clId="Web-{C28C6BD3-67E2-C83C-472A-09A93838EC93}" dt="2022-12-14T14:20:56.176" v="5" actId="14100"/>
      <pc:docMkLst>
        <pc:docMk/>
      </pc:docMkLst>
      <pc:sldChg chg="modSp">
        <pc:chgData name="NICOLETA-MARIA MANLUP" userId="S::nicoleta.manlup@ubbcluj.ro::52b39330-0b97-4a31-bdc7-c3ce716c68cf" providerId="AD" clId="Web-{C28C6BD3-67E2-C83C-472A-09A93838EC93}" dt="2022-12-14T14:20:56.176" v="5" actId="14100"/>
        <pc:sldMkLst>
          <pc:docMk/>
          <pc:sldMk cId="3766574518" sldId="257"/>
        </pc:sldMkLst>
        <pc:spChg chg="mod">
          <ac:chgData name="NICOLETA-MARIA MANLUP" userId="S::nicoleta.manlup@ubbcluj.ro::52b39330-0b97-4a31-bdc7-c3ce716c68cf" providerId="AD" clId="Web-{C28C6BD3-67E2-C83C-472A-09A93838EC93}" dt="2022-12-14T14:20:37.394" v="2" actId="20577"/>
          <ac:spMkLst>
            <pc:docMk/>
            <pc:sldMk cId="3766574518" sldId="257"/>
            <ac:spMk id="2" creationId="{4D1A41D9-46F2-7ABE-ED6C-E61F682AFEB2}"/>
          </ac:spMkLst>
        </pc:spChg>
        <pc:spChg chg="mod">
          <ac:chgData name="NICOLETA-MARIA MANLUP" userId="S::nicoleta.manlup@ubbcluj.ro::52b39330-0b97-4a31-bdc7-c3ce716c68cf" providerId="AD" clId="Web-{C28C6BD3-67E2-C83C-472A-09A93838EC93}" dt="2022-12-14T14:20:43.473" v="3" actId="1076"/>
          <ac:spMkLst>
            <pc:docMk/>
            <pc:sldMk cId="3766574518" sldId="257"/>
            <ac:spMk id="3" creationId="{FE733FA3-4ADF-D5A8-5F06-B2D3131078E0}"/>
          </ac:spMkLst>
        </pc:spChg>
        <pc:spChg chg="mod">
          <ac:chgData name="NICOLETA-MARIA MANLUP" userId="S::nicoleta.manlup@ubbcluj.ro::52b39330-0b97-4a31-bdc7-c3ce716c68cf" providerId="AD" clId="Web-{C28C6BD3-67E2-C83C-472A-09A93838EC93}" dt="2022-12-14T14:20:56.176" v="5" actId="14100"/>
          <ac:spMkLst>
            <pc:docMk/>
            <pc:sldMk cId="3766574518" sldId="257"/>
            <ac:spMk id="27" creationId="{2C3F9BC4-CA61-1545-AFCA-2998DE0A81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9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5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7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4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4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1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9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EF167E1E-65D1-3639-D267-A2AC94BB8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7" r="-2" b="52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1" y="984234"/>
            <a:ext cx="5150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>
                <a:ea typeface="+mj-lt"/>
                <a:cs typeface="+mj-lt"/>
              </a:rPr>
              <a:t>New Technologies. Trends in IT</a:t>
            </a:r>
            <a:endParaRPr lang="en-US" sz="42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59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5052-F9C3-1A88-6E9B-4D9E9DE0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0" y="-3810"/>
            <a:ext cx="12314235" cy="1268984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8. In pairs, discuss these predictions. Do you agree or disagree? Give reasons for your answers.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B3F8-E297-E275-4CC7-FB5D568B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350" y="1601216"/>
            <a:ext cx="12212635" cy="4274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sz="2900" dirty="0">
                <a:ea typeface="+mn-lt"/>
                <a:cs typeface="+mn-lt"/>
              </a:rPr>
              <a:t>a. Some day, we’ll be talking to computers naturally, like friends.</a:t>
            </a:r>
            <a:endParaRPr lang="en-US" sz="2900"/>
          </a:p>
          <a:p>
            <a:pPr algn="just">
              <a:buNone/>
            </a:pPr>
            <a:r>
              <a:rPr lang="en-US" sz="2900" dirty="0">
                <a:ea typeface="+mn-lt"/>
                <a:cs typeface="+mn-lt"/>
              </a:rPr>
              <a:t>b. Microchips implanted in our arms will serve as ID cards and contain our medical records.</a:t>
            </a:r>
            <a:endParaRPr lang="en-US" sz="2900"/>
          </a:p>
          <a:p>
            <a:pPr algn="just">
              <a:buNone/>
            </a:pPr>
            <a:r>
              <a:rPr lang="en-US" sz="2900" dirty="0">
                <a:ea typeface="+mn-lt"/>
                <a:cs typeface="+mn-lt"/>
              </a:rPr>
              <a:t>c. Robots will learn to build themselves, without human help.</a:t>
            </a:r>
          </a:p>
          <a:p>
            <a:pPr algn="just">
              <a:buNone/>
            </a:pPr>
            <a:r>
              <a:rPr lang="en-US" sz="2900" dirty="0">
                <a:ea typeface="+mn-lt"/>
                <a:cs typeface="+mn-lt"/>
              </a:rPr>
              <a:t>d. Smart homes will be voice-activated.</a:t>
            </a:r>
          </a:p>
          <a:p>
            <a:pPr marL="0" indent="0" algn="just">
              <a:buNone/>
            </a:pPr>
            <a:r>
              <a:rPr lang="en-US" sz="2900" dirty="0">
                <a:ea typeface="+mn-lt"/>
                <a:cs typeface="+mn-lt"/>
              </a:rPr>
              <a:t>e. Computers will be ubiquitous and almost invisible, embedded into our homes and integrated into our lives.</a:t>
            </a:r>
            <a:endParaRPr lang="en-US" sz="2900"/>
          </a:p>
        </p:txBody>
      </p:sp>
    </p:spTree>
    <p:extLst>
      <p:ext uri="{BB962C8B-B14F-4D97-AF65-F5344CB8AC3E}">
        <p14:creationId xmlns:p14="http://schemas.microsoft.com/office/powerpoint/2010/main" val="336181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5AC9-D752-D6EB-D133-2000F2E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-3810"/>
            <a:ext cx="12187235" cy="1484884"/>
          </a:xfrm>
        </p:spPr>
        <p:txBody>
          <a:bodyPr>
            <a:normAutofit fontScale="90000"/>
          </a:bodyPr>
          <a:lstStyle/>
          <a:p>
            <a:r>
              <a:rPr lang="en-US" sz="3200" u="sng" dirty="0">
                <a:ea typeface="+mj-lt"/>
                <a:cs typeface="+mj-lt"/>
              </a:rPr>
              <a:t>Vocabulary Practice</a:t>
            </a:r>
            <a:r>
              <a:rPr lang="en-US" sz="3200" dirty="0">
                <a:ea typeface="+mj-lt"/>
                <a:cs typeface="+mj-lt"/>
              </a:rPr>
              <a:t>: </a:t>
            </a:r>
            <a:r>
              <a:rPr lang="en-US" sz="3200" i="1" dirty="0">
                <a:ea typeface="+mj-lt"/>
                <a:cs typeface="+mj-lt"/>
              </a:rPr>
              <a:t>The next big thing after smartphones</a:t>
            </a:r>
            <a:br>
              <a:rPr lang="en-US" sz="3200" i="1" dirty="0">
                <a:ea typeface="+mj-lt"/>
                <a:cs typeface="+mj-lt"/>
              </a:rPr>
            </a:br>
            <a:r>
              <a:rPr lang="en-US" sz="3200" i="1" dirty="0">
                <a:ea typeface="+mj-lt"/>
                <a:cs typeface="+mj-lt"/>
              </a:rPr>
              <a:t/>
            </a:r>
            <a:br>
              <a:rPr lang="en-US" sz="3200" i="1" dirty="0">
                <a:ea typeface="+mj-lt"/>
                <a:cs typeface="+mj-lt"/>
              </a:rPr>
            </a:br>
            <a:r>
              <a:rPr lang="en-US" sz="3200" dirty="0"/>
              <a:t>1. </a:t>
            </a:r>
            <a:r>
              <a:rPr lang="en-US" sz="3200" dirty="0">
                <a:ea typeface="+mj-lt"/>
                <a:cs typeface="+mj-lt"/>
              </a:rPr>
              <a:t>Match the pairs of synonyms.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79B3-152E-5134-24FA-B41111B1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150" y="1715516"/>
            <a:ext cx="10663235" cy="4363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a) </a:t>
            </a:r>
            <a:r>
              <a:rPr lang="en-US" dirty="0" smtClean="0">
                <a:ea typeface="+mn-lt"/>
                <a:cs typeface="+mn-lt"/>
              </a:rPr>
              <a:t>Barely - 3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b) </a:t>
            </a:r>
            <a:r>
              <a:rPr lang="en-US" dirty="0" smtClean="0">
                <a:ea typeface="+mn-lt"/>
                <a:cs typeface="+mn-lt"/>
              </a:rPr>
              <a:t>Embed - 5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c) </a:t>
            </a:r>
            <a:r>
              <a:rPr lang="en-US" dirty="0" smtClean="0">
                <a:ea typeface="+mn-lt"/>
                <a:cs typeface="+mn-lt"/>
              </a:rPr>
              <a:t>Merge - 2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d) </a:t>
            </a:r>
            <a:r>
              <a:rPr lang="en-US" dirty="0" smtClean="0">
                <a:ea typeface="+mn-lt"/>
                <a:cs typeface="+mn-lt"/>
              </a:rPr>
              <a:t>Obsolete - 1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e) </a:t>
            </a:r>
            <a:r>
              <a:rPr lang="en-US" dirty="0" smtClean="0">
                <a:ea typeface="+mn-lt"/>
                <a:cs typeface="+mn-lt"/>
              </a:rPr>
              <a:t>Swift - 4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7A17D-4A65-86F1-967D-D0BCFD2BE566}"/>
              </a:ext>
            </a:extLst>
          </p:cNvPr>
          <p:cNvSpPr txBox="1"/>
          <p:nvPr/>
        </p:nvSpPr>
        <p:spPr>
          <a:xfrm>
            <a:off x="4672012" y="1711324"/>
            <a:ext cx="2835275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1) out-of-date</a:t>
            </a:r>
            <a:endParaRPr lang="en-US" sz="2800"/>
          </a:p>
          <a:p>
            <a:r>
              <a:rPr lang="en-US" sz="2800" dirty="0">
                <a:ea typeface="+mn-lt"/>
                <a:cs typeface="+mn-lt"/>
              </a:rPr>
              <a:t>2) combine</a:t>
            </a:r>
            <a:endParaRPr lang="en-US" sz="2800"/>
          </a:p>
          <a:p>
            <a:r>
              <a:rPr lang="en-US" sz="2800" dirty="0">
                <a:ea typeface="+mn-lt"/>
                <a:cs typeface="+mn-lt"/>
              </a:rPr>
              <a:t>3) almost not</a:t>
            </a:r>
            <a:endParaRPr lang="en-US" sz="2800"/>
          </a:p>
          <a:p>
            <a:r>
              <a:rPr lang="en-US" sz="2800" dirty="0">
                <a:ea typeface="+mn-lt"/>
                <a:cs typeface="+mn-lt"/>
              </a:rPr>
              <a:t>4) quick</a:t>
            </a:r>
            <a:endParaRPr lang="en-US" sz="2800"/>
          </a:p>
          <a:p>
            <a:r>
              <a:rPr lang="en-US" sz="2800" dirty="0">
                <a:ea typeface="+mn-lt"/>
                <a:cs typeface="+mn-lt"/>
              </a:rPr>
              <a:t>5) insert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8162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F4DC-59D3-DC4D-F610-CFB14BB0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-3810"/>
            <a:ext cx="12199935" cy="748284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2. Complete the gaps with the correct form of words a–e.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11BC-40B6-D0CA-A6FC-6D2BED53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350" y="1423416"/>
            <a:ext cx="12199935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US" sz="2800" dirty="0">
                <a:ea typeface="+mn-lt"/>
                <a:cs typeface="+mn-lt"/>
              </a:rPr>
              <a:t>a) …………………… technologies and people is only a dystopian future.</a:t>
            </a:r>
            <a:endParaRPr lang="en-US" dirty="0"/>
          </a:p>
          <a:p>
            <a:pPr algn="just">
              <a:buNone/>
            </a:pPr>
            <a:r>
              <a:rPr lang="en-US" sz="2800" dirty="0">
                <a:ea typeface="+mn-lt"/>
                <a:cs typeface="+mn-lt"/>
              </a:rPr>
              <a:t>b) In countries like Sweden, cash is becoming …………………… .</a:t>
            </a:r>
          </a:p>
          <a:p>
            <a:pPr algn="just">
              <a:buNone/>
            </a:pPr>
            <a:r>
              <a:rPr lang="en-US" sz="2800" dirty="0">
                <a:ea typeface="+mn-lt"/>
                <a:cs typeface="+mn-lt"/>
              </a:rPr>
              <a:t>c) Microchipping is simple and ……………………: you can do it within seconds.</a:t>
            </a:r>
            <a:endParaRPr lang="en-US" sz="2800" dirty="0"/>
          </a:p>
          <a:p>
            <a:pPr algn="just">
              <a:buNone/>
            </a:pPr>
            <a:r>
              <a:rPr lang="en-US" sz="2800" dirty="0">
                <a:ea typeface="+mn-lt"/>
                <a:cs typeface="+mn-lt"/>
              </a:rPr>
              <a:t>d) The process of …………………… a microchip under your skin is painful.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>
                <a:ea typeface="+mn-lt"/>
                <a:cs typeface="+mn-lt"/>
              </a:rPr>
              <a:t>e) People are …………………… concerned about the negative effects of microchipping.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564582" y="2022764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OBSOLETE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855" y="1423416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8873" y="2516910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7346" y="3422074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7346" y="4038685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6346-CEF5-CFF4-4942-ABE07F7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-3810"/>
            <a:ext cx="7335835" cy="72288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3. Discuss the questions.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DF57-2162-06BF-300D-5E5FBAE3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" y="801116"/>
            <a:ext cx="12187235" cy="49982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buNone/>
            </a:pPr>
            <a:r>
              <a:rPr lang="en-US" sz="3200" dirty="0">
                <a:ea typeface="+mn-lt"/>
                <a:cs typeface="+mn-lt"/>
              </a:rPr>
              <a:t>• Would you be willing to have a microchip embedded under your skin? Why/Why not?</a:t>
            </a:r>
            <a:endParaRPr lang="en-US" sz="3200"/>
          </a:p>
          <a:p>
            <a:pPr algn="just">
              <a:buNone/>
            </a:pPr>
            <a:endParaRPr lang="en-US" sz="3200" dirty="0">
              <a:ea typeface="+mn-lt"/>
              <a:cs typeface="+mn-lt"/>
            </a:endParaRPr>
          </a:p>
          <a:p>
            <a:pPr algn="just">
              <a:buNone/>
            </a:pPr>
            <a:r>
              <a:rPr lang="en-US" sz="3200" dirty="0">
                <a:ea typeface="+mn-lt"/>
                <a:cs typeface="+mn-lt"/>
              </a:rPr>
              <a:t>• What would your main concern be?</a:t>
            </a:r>
            <a:endParaRPr lang="en-US" sz="3200"/>
          </a:p>
          <a:p>
            <a:pPr algn="just">
              <a:buNone/>
            </a:pPr>
            <a:endParaRPr lang="en-US" sz="3200" dirty="0">
              <a:ea typeface="+mn-lt"/>
              <a:cs typeface="+mn-lt"/>
            </a:endParaRPr>
          </a:p>
          <a:p>
            <a:pPr algn="just">
              <a:buNone/>
            </a:pPr>
            <a:r>
              <a:rPr lang="en-US" sz="3200" dirty="0">
                <a:ea typeface="+mn-lt"/>
                <a:cs typeface="+mn-lt"/>
              </a:rPr>
              <a:t>• Do you think microchipping will be available everywhere in the world soon?</a:t>
            </a:r>
            <a:endParaRPr lang="en-US" sz="3200"/>
          </a:p>
          <a:p>
            <a:pPr algn="just">
              <a:buNone/>
            </a:pPr>
            <a:endParaRPr lang="en-US" sz="32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3200" dirty="0">
                <a:ea typeface="+mn-lt"/>
                <a:cs typeface="+mn-lt"/>
              </a:rPr>
              <a:t>• What might the next step of merging technology and people look like?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5119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92A2-410C-EBC3-2281-77F1E598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-3810"/>
            <a:ext cx="12199935" cy="1535684"/>
          </a:xfrm>
        </p:spPr>
        <p:txBody>
          <a:bodyPr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4. Think of four possible applications of microchipping in any of the following areas. Present your applications and discuss the advantages and disadvantages of each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9687-E5CF-2590-F2BF-0AFF424B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" y="1156716"/>
            <a:ext cx="11920535" cy="48458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• identification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• medicine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• finance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• entertainment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• education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• communication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6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A41D9-46F2-7ABE-ED6C-E61F682A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-3810"/>
            <a:ext cx="12174924" cy="110388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u="sng" dirty="0">
                <a:ea typeface="+mj-lt"/>
                <a:cs typeface="+mj-lt"/>
              </a:rPr>
              <a:t>Vocabulary Practice</a:t>
            </a:r>
            <a:r>
              <a:rPr lang="en-US" sz="2800" dirty="0">
                <a:ea typeface="+mj-lt"/>
                <a:cs typeface="+mj-lt"/>
              </a:rPr>
              <a:t>: </a:t>
            </a:r>
            <a:r>
              <a:rPr lang="en-US" sz="2800" i="1" dirty="0">
                <a:ea typeface="+mj-lt"/>
                <a:cs typeface="+mj-lt"/>
              </a:rPr>
              <a:t>Trends and fads - they come and go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ea typeface="+mj-lt"/>
                <a:cs typeface="+mj-lt"/>
              </a:rPr>
              <a:t>1. Look at the features below. Decide which describe a fad (F) and which describe a trend (T).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3FA3-4ADF-D5A8-5F06-B2D31310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" y="1105916"/>
            <a:ext cx="12009824" cy="47061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a) society adopts it even though it seems impractical or useless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b) has the power to shape the future of the market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c) doesn’t spread equally everywhere and not at the same pace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d) the process during which the mainstream accepts it is long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e) leads to the development and introduction of other products/services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f) doesn’t particularly correspond to the changes in society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g) can be a game-changer but fades away fast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h) is limited to some parts of the market</a:t>
            </a:r>
            <a:endParaRPr lang="en-US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) results in a short-term success for some products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j) may be connected with changing people’s lifestyle, needs or </a:t>
            </a:r>
            <a:r>
              <a:rPr lang="en-US" dirty="0" err="1">
                <a:ea typeface="+mn-lt"/>
                <a:cs typeface="+mn-lt"/>
              </a:rPr>
              <a:t>behaviour</a:t>
            </a:r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3623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7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7B989-570E-A4B9-68B0-278D71CE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6" y="549868"/>
            <a:ext cx="12193797" cy="631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2. Check the expressions below and use them in the next task.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D31F819A-ED35-4F7D-BDFE-DC8D8389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9" y="1862690"/>
            <a:ext cx="11990520" cy="389342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2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0B48-DA54-78C3-0D41-1FB8B811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0" y="-3810"/>
            <a:ext cx="12276135" cy="102768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ea typeface="+mj-lt"/>
                <a:cs typeface="+mj-lt"/>
              </a:rPr>
              <a:t>3. Look at the list of present and past products, services, concepts and activities. Which do you think are trends? Which are fads? Why?</a:t>
            </a:r>
            <a:endParaRPr lang="en-US" sz="2800" b="0">
              <a:ea typeface="+mj-lt"/>
              <a:cs typeface="+mj-lt"/>
            </a:endParaRPr>
          </a:p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F4EE-05E4-EE8D-0F21-F374632D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1" y="1438655"/>
            <a:ext cx="6395212" cy="45511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360 video and photography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veganism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electric cars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Tik Tok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3D printing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Facebook reactions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podcasts for personal / company branding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digital assistants (Siri/Cortana)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virtual reality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Internet of Things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2D599-5884-4FAC-A90E-DDDFB559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2338" y="1438655"/>
            <a:ext cx="5772912" cy="4322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remote work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using influencers for advertising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infographics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e-sports (online gaming)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eco-friendly products and companies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vaping (e-cigarettes)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online education</a:t>
            </a:r>
          </a:p>
        </p:txBody>
      </p:sp>
    </p:spTree>
    <p:extLst>
      <p:ext uri="{BB962C8B-B14F-4D97-AF65-F5344CB8AC3E}">
        <p14:creationId xmlns:p14="http://schemas.microsoft.com/office/powerpoint/2010/main" val="33493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6F8C-6EF6-54E8-2506-35A7B15A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-3810"/>
            <a:ext cx="8720135" cy="697484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4. Discuss these questions.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22F4-8F00-F6BC-04E0-FF313D21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258316"/>
            <a:ext cx="11450635" cy="48458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a. What do you think a trend is?</a:t>
            </a:r>
            <a:endParaRPr lang="en-US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b. What trends in ICT do you think will affect our lives in the future? Make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11FD-5BD0-D3BF-6DB2-5791F494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-3810"/>
            <a:ext cx="12187235" cy="1014984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5. Discuss some emerging trends in IT. Which ones do you believe will have a major impact on humanity’s future &amp; our lives? Why?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C435-2CE5-6E8A-E6C8-E04EB7E8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350" y="1232916"/>
            <a:ext cx="12187235" cy="48331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1. Machine Learning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2. Internet of Things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3. Block Chain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4. Quantum Computing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5. 3D Printing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6. Robotics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7. Biometrics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8. Augmented Reality (AR)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9. Artificial Intelligence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10. Virtual Intelligence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11. Virtual Reality (VR)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12. Drones – Business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13. Autonomous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5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EAAF-8654-CEB7-DB8A-ECFDAD9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-3810"/>
            <a:ext cx="12199935" cy="824484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6. Look at the terms below and try to explain the difference between them.</a:t>
            </a:r>
            <a:endParaRPr lang="en-US" sz="24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A73BE15-C6F2-3F30-4A17-A9F53AB14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7418" y="1361105"/>
            <a:ext cx="10268668" cy="3473749"/>
          </a:xfrm>
        </p:spPr>
      </p:pic>
    </p:spTree>
    <p:extLst>
      <p:ext uri="{BB962C8B-B14F-4D97-AF65-F5344CB8AC3E}">
        <p14:creationId xmlns:p14="http://schemas.microsoft.com/office/powerpoint/2010/main" val="341797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1404-44C1-7D7F-CFA6-E6DDF597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-3810"/>
            <a:ext cx="12199935" cy="773684"/>
          </a:xfrm>
        </p:spPr>
        <p:txBody>
          <a:bodyPr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7. Look at the photos and discuss the questions below.</a:t>
            </a:r>
            <a:endParaRPr lang="en-US" sz="3200"/>
          </a:p>
        </p:txBody>
      </p:sp>
      <p:pic>
        <p:nvPicPr>
          <p:cNvPr id="4" name="Picture 4" descr="A picture containing indoor, different, appliance, several&#10;&#10;Description automatically generated">
            <a:extLst>
              <a:ext uri="{FF2B5EF4-FFF2-40B4-BE49-F238E27FC236}">
                <a16:creationId xmlns:a16="http://schemas.microsoft.com/office/drawing/2014/main" id="{D6E79FB3-DE07-1379-B7FF-BB7C78B40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80" y="685609"/>
            <a:ext cx="10048875" cy="6169025"/>
          </a:xfrm>
        </p:spPr>
      </p:pic>
    </p:spTree>
    <p:extLst>
      <p:ext uri="{BB962C8B-B14F-4D97-AF65-F5344CB8AC3E}">
        <p14:creationId xmlns:p14="http://schemas.microsoft.com/office/powerpoint/2010/main" val="373877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0E42-EA38-508A-05F6-D92BCAF7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3C13-0D6C-E2B8-01FA-9CEE995B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407416"/>
            <a:ext cx="11958635" cy="567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How do the robots shown in the photos change our lives?</a:t>
            </a: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Can you imagine what the world would look like without them?</a:t>
            </a: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Do you think robots might be better than humans at some activities? Which ones?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Do you think we will see more androids in the future? Why (not)?</a:t>
            </a: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Have you heard of any interesting new robots?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074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1B2C2F"/>
      </a:dk2>
      <a:lt2>
        <a:srgbClr val="F2F0F3"/>
      </a:lt2>
      <a:accent1>
        <a:srgbClr val="63B420"/>
      </a:accent1>
      <a:accent2>
        <a:srgbClr val="1ABA14"/>
      </a:accent2>
      <a:accent3>
        <a:srgbClr val="21B85A"/>
      </a:accent3>
      <a:accent4>
        <a:srgbClr val="14B695"/>
      </a:accent4>
      <a:accent5>
        <a:srgbClr val="25AED3"/>
      </a:accent5>
      <a:accent6>
        <a:srgbClr val="175ED5"/>
      </a:accent6>
      <a:hlink>
        <a:srgbClr val="9355C6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972B9B53B6384899F5A52F16673090" ma:contentTypeVersion="11" ma:contentTypeDescription="Create a new document." ma:contentTypeScope="" ma:versionID="4b9da3d77d91ab24f2d8162880905a03">
  <xsd:schema xmlns:xsd="http://www.w3.org/2001/XMLSchema" xmlns:xs="http://www.w3.org/2001/XMLSchema" xmlns:p="http://schemas.microsoft.com/office/2006/metadata/properties" xmlns:ns2="30ff2e0a-77c6-4282-be6c-efb9d3a915e8" xmlns:ns3="91ca9128-19ad-4f09-823b-7161270bfe44" targetNamespace="http://schemas.microsoft.com/office/2006/metadata/properties" ma:root="true" ma:fieldsID="ebada5ae010635dd2c00392b300c464c" ns2:_="" ns3:_="">
    <xsd:import namespace="30ff2e0a-77c6-4282-be6c-efb9d3a915e8"/>
    <xsd:import namespace="91ca9128-19ad-4f09-823b-7161270bfe4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f2e0a-77c6-4282-be6c-efb9d3a915e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a9128-19ad-4f09-823b-7161270bfe4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bada8d0-064a-4df4-b9dd-0694075bf342}" ma:internalName="TaxCatchAll" ma:showField="CatchAllData" ma:web="91ca9128-19ad-4f09-823b-7161270bfe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ff2e0a-77c6-4282-be6c-efb9d3a915e8">
      <Terms xmlns="http://schemas.microsoft.com/office/infopath/2007/PartnerControls"/>
    </lcf76f155ced4ddcb4097134ff3c332f>
    <TaxCatchAll xmlns="91ca9128-19ad-4f09-823b-7161270bfe44" xsi:nil="true"/>
  </documentManagement>
</p:properties>
</file>

<file path=customXml/itemProps1.xml><?xml version="1.0" encoding="utf-8"?>
<ds:datastoreItem xmlns:ds="http://schemas.openxmlformats.org/officeDocument/2006/customXml" ds:itemID="{E86C2932-26F5-43D6-8167-369A3A3ABE35}"/>
</file>

<file path=customXml/itemProps2.xml><?xml version="1.0" encoding="utf-8"?>
<ds:datastoreItem xmlns:ds="http://schemas.openxmlformats.org/officeDocument/2006/customXml" ds:itemID="{CED63752-3749-46B8-8D57-B6C127F6D816}"/>
</file>

<file path=customXml/itemProps3.xml><?xml version="1.0" encoding="utf-8"?>
<ds:datastoreItem xmlns:ds="http://schemas.openxmlformats.org/officeDocument/2006/customXml" ds:itemID="{264E6D58-80B5-43E2-BE10-5760F05112B1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767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</vt:lpstr>
      <vt:lpstr>Calibri Light</vt:lpstr>
      <vt:lpstr>Neue Haas Grotesk Text Pro</vt:lpstr>
      <vt:lpstr>PunchcardVTI</vt:lpstr>
      <vt:lpstr>New Technologies. Trends in IT</vt:lpstr>
      <vt:lpstr>Vocabulary Practice: Trends and fads - they come and go 1. Look at the features below. Decide which describe a fad (F) and which describe a trend (T).</vt:lpstr>
      <vt:lpstr>2. Check the expressions below and use them in the next task.</vt:lpstr>
      <vt:lpstr>3. Look at the list of present and past products, services, concepts and activities. Which do you think are trends? Which are fads? Why? </vt:lpstr>
      <vt:lpstr>4. Discuss these questions.</vt:lpstr>
      <vt:lpstr>5. Discuss some emerging trends in IT. Which ones do you believe will have a major impact on humanity’s future &amp; our lives? Why?</vt:lpstr>
      <vt:lpstr>6. Look at the terms below and try to explain the difference between them.</vt:lpstr>
      <vt:lpstr>7. Look at the photos and discuss the questions below.</vt:lpstr>
      <vt:lpstr>.</vt:lpstr>
      <vt:lpstr>8. In pairs, discuss these predictions. Do you agree or disagree? Give reasons for your answers.</vt:lpstr>
      <vt:lpstr>Vocabulary Practice: The next big thing after smartphones  1. Match the pairs of synonyms.</vt:lpstr>
      <vt:lpstr>2. Complete the gaps with the correct form of words a–e.</vt:lpstr>
      <vt:lpstr>3. Discuss the questions.</vt:lpstr>
      <vt:lpstr>4. Think of four possible applications of microchipping in any of the following areas. Present your applications and discuss the advantages and disadvantages of 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Nicoleta Manlup</dc:creator>
  <cp:lastModifiedBy>Nicoleta Manlup</cp:lastModifiedBy>
  <cp:revision>160</cp:revision>
  <dcterms:created xsi:type="dcterms:W3CDTF">2022-12-11T20:13:36Z</dcterms:created>
  <dcterms:modified xsi:type="dcterms:W3CDTF">2023-01-07T23:47:45Z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0x0101003C972B9B53B6384899F5A52F16673090</vt:lpwstr>
  </property>
</Properties>
</file>