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D2ED0-E83E-E51A-0010-4A136A41D0E4}" v="38" dt="2022-10-20T09:11:10.386"/>
    <p1510:client id="{EF34517F-4DD4-A71A-EDD7-F7CADA54E1B1}" v="535" dt="2022-10-20T10:15:48.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TA-MARIA MANLUP" userId="S::nicoleta.manlup@ubbcluj.ro::52b39330-0b97-4a31-bdc7-c3ce716c68cf" providerId="AD" clId="Web-{EF34517F-4DD4-A71A-EDD7-F7CADA54E1B1}"/>
    <pc:docChg chg="addSld delSld modSld sldOrd modMainMaster">
      <pc:chgData name="NICOLETA-MARIA MANLUP" userId="S::nicoleta.manlup@ubbcluj.ro::52b39330-0b97-4a31-bdc7-c3ce716c68cf" providerId="AD" clId="Web-{EF34517F-4DD4-A71A-EDD7-F7CADA54E1B1}" dt="2022-10-20T10:15:48.182" v="456"/>
      <pc:docMkLst>
        <pc:docMk/>
      </pc:docMkLst>
      <pc:sldChg chg="addSp delSp modSp modTransition">
        <pc:chgData name="NICOLETA-MARIA MANLUP" userId="S::nicoleta.manlup@ubbcluj.ro::52b39330-0b97-4a31-bdc7-c3ce716c68cf" providerId="AD" clId="Web-{EF34517F-4DD4-A71A-EDD7-F7CADA54E1B1}" dt="2022-10-20T10:15:48.182" v="456"/>
        <pc:sldMkLst>
          <pc:docMk/>
          <pc:sldMk cId="109857222" sldId="256"/>
        </pc:sldMkLst>
        <pc:spChg chg="mod">
          <ac:chgData name="NICOLETA-MARIA MANLUP" userId="S::nicoleta.manlup@ubbcluj.ro::52b39330-0b97-4a31-bdc7-c3ce716c68cf" providerId="AD" clId="Web-{EF34517F-4DD4-A71A-EDD7-F7CADA54E1B1}" dt="2022-10-20T09:57:41.039" v="268"/>
          <ac:spMkLst>
            <pc:docMk/>
            <pc:sldMk cId="109857222" sldId="256"/>
            <ac:spMk id="2" creationId="{00000000-0000-0000-0000-000000000000}"/>
          </ac:spMkLst>
        </pc:spChg>
        <pc:spChg chg="mod">
          <ac:chgData name="NICOLETA-MARIA MANLUP" userId="S::nicoleta.manlup@ubbcluj.ro::52b39330-0b97-4a31-bdc7-c3ce716c68cf" providerId="AD" clId="Web-{EF34517F-4DD4-A71A-EDD7-F7CADA54E1B1}" dt="2022-10-20T10:06:58.557" v="436" actId="14100"/>
          <ac:spMkLst>
            <pc:docMk/>
            <pc:sldMk cId="109857222" sldId="256"/>
            <ac:spMk id="3" creationId="{00000000-0000-0000-0000-000000000000}"/>
          </ac:spMkLst>
        </pc:spChg>
        <pc:spChg chg="del">
          <ac:chgData name="NICOLETA-MARIA MANLUP" userId="S::nicoleta.manlup@ubbcluj.ro::52b39330-0b97-4a31-bdc7-c3ce716c68cf" providerId="AD" clId="Web-{EF34517F-4DD4-A71A-EDD7-F7CADA54E1B1}" dt="2022-10-20T09:57:41.039" v="268"/>
          <ac:spMkLst>
            <pc:docMk/>
            <pc:sldMk cId="109857222" sldId="256"/>
            <ac:spMk id="9" creationId="{58789E63-C78D-4210-8A38-DD6FB3B6BACD}"/>
          </ac:spMkLst>
        </pc:spChg>
        <pc:spChg chg="del">
          <ac:chgData name="NICOLETA-MARIA MANLUP" userId="S::nicoleta.manlup@ubbcluj.ro::52b39330-0b97-4a31-bdc7-c3ce716c68cf" providerId="AD" clId="Web-{EF34517F-4DD4-A71A-EDD7-F7CADA54E1B1}" dt="2022-10-20T09:57:41.039" v="268"/>
          <ac:spMkLst>
            <pc:docMk/>
            <pc:sldMk cId="109857222" sldId="256"/>
            <ac:spMk id="11" creationId="{AC8494C5-ED44-4EAD-9213-4FBAA4BB74CA}"/>
          </ac:spMkLst>
        </pc:spChg>
        <pc:spChg chg="add">
          <ac:chgData name="NICOLETA-MARIA MANLUP" userId="S::nicoleta.manlup@ubbcluj.ro::52b39330-0b97-4a31-bdc7-c3ce716c68cf" providerId="AD" clId="Web-{EF34517F-4DD4-A71A-EDD7-F7CADA54E1B1}" dt="2022-10-20T09:57:41.039" v="268"/>
          <ac:spMkLst>
            <pc:docMk/>
            <pc:sldMk cId="109857222" sldId="256"/>
            <ac:spMk id="16" creationId="{D6F5F07B-A917-442C-82D5-5719737E9E68}"/>
          </ac:spMkLst>
        </pc:spChg>
        <pc:spChg chg="add">
          <ac:chgData name="NICOLETA-MARIA MANLUP" userId="S::nicoleta.manlup@ubbcluj.ro::52b39330-0b97-4a31-bdc7-c3ce716c68cf" providerId="AD" clId="Web-{EF34517F-4DD4-A71A-EDD7-F7CADA54E1B1}" dt="2022-10-20T09:57:41.039" v="268"/>
          <ac:spMkLst>
            <pc:docMk/>
            <pc:sldMk cId="109857222" sldId="256"/>
            <ac:spMk id="18" creationId="{B7E0C296-2B1B-4589-84EA-239D878496D5}"/>
          </ac:spMkLst>
        </pc:spChg>
        <pc:grpChg chg="add">
          <ac:chgData name="NICOLETA-MARIA MANLUP" userId="S::nicoleta.manlup@ubbcluj.ro::52b39330-0b97-4a31-bdc7-c3ce716c68cf" providerId="AD" clId="Web-{EF34517F-4DD4-A71A-EDD7-F7CADA54E1B1}" dt="2022-10-20T09:57:41.039" v="268"/>
          <ac:grpSpMkLst>
            <pc:docMk/>
            <pc:sldMk cId="109857222" sldId="256"/>
            <ac:grpSpMk id="20" creationId="{3CDD339A-0D5C-435F-B70C-6498DB974BEE}"/>
          </ac:grpSpMkLst>
        </pc:grpChg>
        <pc:picChg chg="mod">
          <ac:chgData name="NICOLETA-MARIA MANLUP" userId="S::nicoleta.manlup@ubbcluj.ro::52b39330-0b97-4a31-bdc7-c3ce716c68cf" providerId="AD" clId="Web-{EF34517F-4DD4-A71A-EDD7-F7CADA54E1B1}" dt="2022-10-20T09:57:41.039" v="268"/>
          <ac:picMkLst>
            <pc:docMk/>
            <pc:sldMk cId="109857222" sldId="256"/>
            <ac:picMk id="4" creationId="{9D8CD230-7717-CCC7-0F97-78225AE0EC10}"/>
          </ac:picMkLst>
        </pc:picChg>
      </pc:sldChg>
      <pc:sldChg chg="new del">
        <pc:chgData name="NICOLETA-MARIA MANLUP" userId="S::nicoleta.manlup@ubbcluj.ro::52b39330-0b97-4a31-bdc7-c3ce716c68cf" providerId="AD" clId="Web-{EF34517F-4DD4-A71A-EDD7-F7CADA54E1B1}" dt="2022-10-20T09:29:00.733" v="2"/>
        <pc:sldMkLst>
          <pc:docMk/>
          <pc:sldMk cId="4065313521" sldId="257"/>
        </pc:sldMkLst>
      </pc:sldChg>
      <pc:sldChg chg="addSp delSp modSp new mod modTransition setBg">
        <pc:chgData name="NICOLETA-MARIA MANLUP" userId="S::nicoleta.manlup@ubbcluj.ro::52b39330-0b97-4a31-bdc7-c3ce716c68cf" providerId="AD" clId="Web-{EF34517F-4DD4-A71A-EDD7-F7CADA54E1B1}" dt="2022-10-20T10:15:48.182" v="456"/>
        <pc:sldMkLst>
          <pc:docMk/>
          <pc:sldMk cId="3496189895" sldId="258"/>
        </pc:sldMkLst>
        <pc:spChg chg="mod">
          <ac:chgData name="NICOLETA-MARIA MANLUP" userId="S::nicoleta.manlup@ubbcluj.ro::52b39330-0b97-4a31-bdc7-c3ce716c68cf" providerId="AD" clId="Web-{EF34517F-4DD4-A71A-EDD7-F7CADA54E1B1}" dt="2022-10-20T09:32:08.978" v="21" actId="20577"/>
          <ac:spMkLst>
            <pc:docMk/>
            <pc:sldMk cId="3496189895" sldId="258"/>
            <ac:spMk id="2" creationId="{245B746F-C8EB-9128-E93E-50F4115F0698}"/>
          </ac:spMkLst>
        </pc:spChg>
        <pc:spChg chg="del mod">
          <ac:chgData name="NICOLETA-MARIA MANLUP" userId="S::nicoleta.manlup@ubbcluj.ro::52b39330-0b97-4a31-bdc7-c3ce716c68cf" providerId="AD" clId="Web-{EF34517F-4DD4-A71A-EDD7-F7CADA54E1B1}" dt="2022-10-20T09:31:14.756" v="12"/>
          <ac:spMkLst>
            <pc:docMk/>
            <pc:sldMk cId="3496189895" sldId="258"/>
            <ac:spMk id="3" creationId="{802849A6-0CAB-0879-809B-DDBA8720B09E}"/>
          </ac:spMkLst>
        </pc:spChg>
        <pc:spChg chg="add del">
          <ac:chgData name="NICOLETA-MARIA MANLUP" userId="S::nicoleta.manlup@ubbcluj.ro::52b39330-0b97-4a31-bdc7-c3ce716c68cf" providerId="AD" clId="Web-{EF34517F-4DD4-A71A-EDD7-F7CADA54E1B1}" dt="2022-10-20T09:31:36.695" v="14"/>
          <ac:spMkLst>
            <pc:docMk/>
            <pc:sldMk cId="3496189895" sldId="258"/>
            <ac:spMk id="8" creationId="{C1F4B2FC-1708-7129-A308-8D0ED92DFAB3}"/>
          </ac:spMkLst>
        </pc:spChg>
        <pc:spChg chg="add del">
          <ac:chgData name="NICOLETA-MARIA MANLUP" userId="S::nicoleta.manlup@ubbcluj.ro::52b39330-0b97-4a31-bdc7-c3ce716c68cf" providerId="AD" clId="Web-{EF34517F-4DD4-A71A-EDD7-F7CADA54E1B1}" dt="2022-10-20T09:31:36.695" v="14"/>
          <ac:spMkLst>
            <pc:docMk/>
            <pc:sldMk cId="3496189895" sldId="258"/>
            <ac:spMk id="11" creationId="{95697D25-3D98-4690-9E3D-C65732E5D818}"/>
          </ac:spMkLst>
        </pc:spChg>
        <pc:spChg chg="add del">
          <ac:chgData name="NICOLETA-MARIA MANLUP" userId="S::nicoleta.manlup@ubbcluj.ro::52b39330-0b97-4a31-bdc7-c3ce716c68cf" providerId="AD" clId="Web-{EF34517F-4DD4-A71A-EDD7-F7CADA54E1B1}" dt="2022-10-20T09:31:36.695" v="14"/>
          <ac:spMkLst>
            <pc:docMk/>
            <pc:sldMk cId="3496189895" sldId="258"/>
            <ac:spMk id="13" creationId="{56C634FA-4936-4EA7-9BFB-F34843C0F050}"/>
          </ac:spMkLst>
        </pc:spChg>
        <pc:spChg chg="add">
          <ac:chgData name="NICOLETA-MARIA MANLUP" userId="S::nicoleta.manlup@ubbcluj.ro::52b39330-0b97-4a31-bdc7-c3ce716c68cf" providerId="AD" clId="Web-{EF34517F-4DD4-A71A-EDD7-F7CADA54E1B1}" dt="2022-10-20T09:31:39.867" v="15"/>
          <ac:spMkLst>
            <pc:docMk/>
            <pc:sldMk cId="3496189895" sldId="258"/>
            <ac:spMk id="68" creationId="{C53527CE-0857-4148-A439-03E1284D2FB0}"/>
          </ac:spMkLst>
        </pc:spChg>
        <pc:grpChg chg="add">
          <ac:chgData name="NICOLETA-MARIA MANLUP" userId="S::nicoleta.manlup@ubbcluj.ro::52b39330-0b97-4a31-bdc7-c3ce716c68cf" providerId="AD" clId="Web-{EF34517F-4DD4-A71A-EDD7-F7CADA54E1B1}" dt="2022-10-20T09:31:39.867" v="15"/>
          <ac:grpSpMkLst>
            <pc:docMk/>
            <pc:sldMk cId="3496189895" sldId="258"/>
            <ac:grpSpMk id="9" creationId="{71AFD227-869A-489C-A9B5-3F0498DF3C0C}"/>
          </ac:grpSpMkLst>
        </pc:grpChg>
        <pc:grpChg chg="add del">
          <ac:chgData name="NICOLETA-MARIA MANLUP" userId="S::nicoleta.manlup@ubbcluj.ro::52b39330-0b97-4a31-bdc7-c3ce716c68cf" providerId="AD" clId="Web-{EF34517F-4DD4-A71A-EDD7-F7CADA54E1B1}" dt="2022-10-20T09:31:36.695" v="14"/>
          <ac:grpSpMkLst>
            <pc:docMk/>
            <pc:sldMk cId="3496189895" sldId="258"/>
            <ac:grpSpMk id="15" creationId="{A9A3B735-54E2-4D95-A245-5BA856818C0F}"/>
          </ac:grpSpMkLst>
        </pc:grpChg>
        <pc:picChg chg="add mod ord">
          <ac:chgData name="NICOLETA-MARIA MANLUP" userId="S::nicoleta.manlup@ubbcluj.ro::52b39330-0b97-4a31-bdc7-c3ce716c68cf" providerId="AD" clId="Web-{EF34517F-4DD4-A71A-EDD7-F7CADA54E1B1}" dt="2022-10-20T09:32:24.901" v="23" actId="1076"/>
          <ac:picMkLst>
            <pc:docMk/>
            <pc:sldMk cId="3496189895" sldId="258"/>
            <ac:picMk id="4" creationId="{88E53706-6E73-D457-8057-14B66CBE7735}"/>
          </ac:picMkLst>
        </pc:picChg>
      </pc:sldChg>
      <pc:sldChg chg="addSp delSp modSp new modTransition">
        <pc:chgData name="NICOLETA-MARIA MANLUP" userId="S::nicoleta.manlup@ubbcluj.ro::52b39330-0b97-4a31-bdc7-c3ce716c68cf" providerId="AD" clId="Web-{EF34517F-4DD4-A71A-EDD7-F7CADA54E1B1}" dt="2022-10-20T10:15:48.182" v="456"/>
        <pc:sldMkLst>
          <pc:docMk/>
          <pc:sldMk cId="2027062266" sldId="259"/>
        </pc:sldMkLst>
        <pc:spChg chg="mod">
          <ac:chgData name="NICOLETA-MARIA MANLUP" userId="S::nicoleta.manlup@ubbcluj.ro::52b39330-0b97-4a31-bdc7-c3ce716c68cf" providerId="AD" clId="Web-{EF34517F-4DD4-A71A-EDD7-F7CADA54E1B1}" dt="2022-10-20T09:33:56.438" v="32" actId="20577"/>
          <ac:spMkLst>
            <pc:docMk/>
            <pc:sldMk cId="2027062266" sldId="259"/>
            <ac:spMk id="2" creationId="{7D9D360E-25CB-73BE-F1AB-D11A35141C8D}"/>
          </ac:spMkLst>
        </pc:spChg>
        <pc:spChg chg="del">
          <ac:chgData name="NICOLETA-MARIA MANLUP" userId="S::nicoleta.manlup@ubbcluj.ro::52b39330-0b97-4a31-bdc7-c3ce716c68cf" providerId="AD" clId="Web-{EF34517F-4DD4-A71A-EDD7-F7CADA54E1B1}" dt="2022-10-20T09:34:02.141" v="33"/>
          <ac:spMkLst>
            <pc:docMk/>
            <pc:sldMk cId="2027062266" sldId="259"/>
            <ac:spMk id="3" creationId="{8F7EB260-7AFC-BC49-B3BC-5E42BEEA218C}"/>
          </ac:spMkLst>
        </pc:spChg>
        <pc:picChg chg="add mod ord">
          <ac:chgData name="NICOLETA-MARIA MANLUP" userId="S::nicoleta.manlup@ubbcluj.ro::52b39330-0b97-4a31-bdc7-c3ce716c68cf" providerId="AD" clId="Web-{EF34517F-4DD4-A71A-EDD7-F7CADA54E1B1}" dt="2022-10-20T09:34:13.579" v="36" actId="14100"/>
          <ac:picMkLst>
            <pc:docMk/>
            <pc:sldMk cId="2027062266" sldId="259"/>
            <ac:picMk id="4" creationId="{5627676A-294F-7C09-683A-7578FFA850B3}"/>
          </ac:picMkLst>
        </pc:picChg>
      </pc:sldChg>
      <pc:sldChg chg="addSp delSp modSp new modTransition">
        <pc:chgData name="NICOLETA-MARIA MANLUP" userId="S::nicoleta.manlup@ubbcluj.ro::52b39330-0b97-4a31-bdc7-c3ce716c68cf" providerId="AD" clId="Web-{EF34517F-4DD4-A71A-EDD7-F7CADA54E1B1}" dt="2022-10-20T10:15:48.182" v="456"/>
        <pc:sldMkLst>
          <pc:docMk/>
          <pc:sldMk cId="3033349466" sldId="260"/>
        </pc:sldMkLst>
        <pc:spChg chg="mod">
          <ac:chgData name="NICOLETA-MARIA MANLUP" userId="S::nicoleta.manlup@ubbcluj.ro::52b39330-0b97-4a31-bdc7-c3ce716c68cf" providerId="AD" clId="Web-{EF34517F-4DD4-A71A-EDD7-F7CADA54E1B1}" dt="2022-10-20T09:35:32.131" v="53" actId="20577"/>
          <ac:spMkLst>
            <pc:docMk/>
            <pc:sldMk cId="3033349466" sldId="260"/>
            <ac:spMk id="2" creationId="{7D5275DA-C367-0C8A-795A-B67EA8729A89}"/>
          </ac:spMkLst>
        </pc:spChg>
        <pc:spChg chg="del">
          <ac:chgData name="NICOLETA-MARIA MANLUP" userId="S::nicoleta.manlup@ubbcluj.ro::52b39330-0b97-4a31-bdc7-c3ce716c68cf" providerId="AD" clId="Web-{EF34517F-4DD4-A71A-EDD7-F7CADA54E1B1}" dt="2022-10-20T09:35:12.630" v="38"/>
          <ac:spMkLst>
            <pc:docMk/>
            <pc:sldMk cId="3033349466" sldId="260"/>
            <ac:spMk id="3" creationId="{08EE6ADD-DC62-A93F-C74D-0DB1BB820EE2}"/>
          </ac:spMkLst>
        </pc:spChg>
        <pc:spChg chg="add del mod">
          <ac:chgData name="NICOLETA-MARIA MANLUP" userId="S::nicoleta.manlup@ubbcluj.ro::52b39330-0b97-4a31-bdc7-c3ce716c68cf" providerId="AD" clId="Web-{EF34517F-4DD4-A71A-EDD7-F7CADA54E1B1}" dt="2022-10-20T09:36:45.479" v="61"/>
          <ac:spMkLst>
            <pc:docMk/>
            <pc:sldMk cId="3033349466" sldId="260"/>
            <ac:spMk id="6" creationId="{4A06AD1C-DBB3-AA08-D4E6-3D256C82B360}"/>
          </ac:spMkLst>
        </pc:spChg>
        <pc:picChg chg="add del mod ord">
          <ac:chgData name="NICOLETA-MARIA MANLUP" userId="S::nicoleta.manlup@ubbcluj.ro::52b39330-0b97-4a31-bdc7-c3ce716c68cf" providerId="AD" clId="Web-{EF34517F-4DD4-A71A-EDD7-F7CADA54E1B1}" dt="2022-10-20T09:36:40.307" v="60"/>
          <ac:picMkLst>
            <pc:docMk/>
            <pc:sldMk cId="3033349466" sldId="260"/>
            <ac:picMk id="4" creationId="{3B210404-EA78-1C13-DFBF-0F3C8109C520}"/>
          </ac:picMkLst>
        </pc:picChg>
        <pc:picChg chg="add mod ord">
          <ac:chgData name="NICOLETA-MARIA MANLUP" userId="S::nicoleta.manlup@ubbcluj.ro::52b39330-0b97-4a31-bdc7-c3ce716c68cf" providerId="AD" clId="Web-{EF34517F-4DD4-A71A-EDD7-F7CADA54E1B1}" dt="2022-10-20T09:36:59.293" v="64" actId="1076"/>
          <ac:picMkLst>
            <pc:docMk/>
            <pc:sldMk cId="3033349466" sldId="260"/>
            <ac:picMk id="7" creationId="{8C069BA5-B60F-0B2B-BC26-F460F30A4E3F}"/>
          </ac:picMkLst>
        </pc:picChg>
      </pc:sldChg>
      <pc:sldChg chg="addSp delSp modSp new modTransition">
        <pc:chgData name="NICOLETA-MARIA MANLUP" userId="S::nicoleta.manlup@ubbcluj.ro::52b39330-0b97-4a31-bdc7-c3ce716c68cf" providerId="AD" clId="Web-{EF34517F-4DD4-A71A-EDD7-F7CADA54E1B1}" dt="2022-10-20T10:15:48.182" v="456"/>
        <pc:sldMkLst>
          <pc:docMk/>
          <pc:sldMk cId="2639800549" sldId="261"/>
        </pc:sldMkLst>
        <pc:spChg chg="mod">
          <ac:chgData name="NICOLETA-MARIA MANLUP" userId="S::nicoleta.manlup@ubbcluj.ro::52b39330-0b97-4a31-bdc7-c3ce716c68cf" providerId="AD" clId="Web-{EF34517F-4DD4-A71A-EDD7-F7CADA54E1B1}" dt="2022-10-20T09:37:10.465" v="67" actId="20577"/>
          <ac:spMkLst>
            <pc:docMk/>
            <pc:sldMk cId="2639800549" sldId="261"/>
            <ac:spMk id="2" creationId="{15504735-ED3F-2F2B-2238-410242C504CA}"/>
          </ac:spMkLst>
        </pc:spChg>
        <pc:spChg chg="del">
          <ac:chgData name="NICOLETA-MARIA MANLUP" userId="S::nicoleta.manlup@ubbcluj.ro::52b39330-0b97-4a31-bdc7-c3ce716c68cf" providerId="AD" clId="Web-{EF34517F-4DD4-A71A-EDD7-F7CADA54E1B1}" dt="2022-10-20T09:37:42.983" v="68"/>
          <ac:spMkLst>
            <pc:docMk/>
            <pc:sldMk cId="2639800549" sldId="261"/>
            <ac:spMk id="3" creationId="{A414EA41-2D53-E415-6734-E9EC3A338AA4}"/>
          </ac:spMkLst>
        </pc:spChg>
        <pc:picChg chg="add mod ord">
          <ac:chgData name="NICOLETA-MARIA MANLUP" userId="S::nicoleta.manlup@ubbcluj.ro::52b39330-0b97-4a31-bdc7-c3ce716c68cf" providerId="AD" clId="Web-{EF34517F-4DD4-A71A-EDD7-F7CADA54E1B1}" dt="2022-10-20T09:37:47.358" v="70" actId="1076"/>
          <ac:picMkLst>
            <pc:docMk/>
            <pc:sldMk cId="2639800549" sldId="261"/>
            <ac:picMk id="4" creationId="{C6EE0BCD-D0C4-65B5-0A90-7DCF2CDB79D8}"/>
          </ac:picMkLst>
        </pc:picChg>
      </pc:sldChg>
      <pc:sldChg chg="new del">
        <pc:chgData name="NICOLETA-MARIA MANLUP" userId="S::nicoleta.manlup@ubbcluj.ro::52b39330-0b97-4a31-bdc7-c3ce716c68cf" providerId="AD" clId="Web-{EF34517F-4DD4-A71A-EDD7-F7CADA54E1B1}" dt="2022-10-20T09:41:21.652" v="72"/>
        <pc:sldMkLst>
          <pc:docMk/>
          <pc:sldMk cId="423026760" sldId="262"/>
        </pc:sldMkLst>
      </pc:sldChg>
      <pc:sldChg chg="addSp delSp modSp new modTransition">
        <pc:chgData name="NICOLETA-MARIA MANLUP" userId="S::nicoleta.manlup@ubbcluj.ro::52b39330-0b97-4a31-bdc7-c3ce716c68cf" providerId="AD" clId="Web-{EF34517F-4DD4-A71A-EDD7-F7CADA54E1B1}" dt="2022-10-20T10:15:48.182" v="456"/>
        <pc:sldMkLst>
          <pc:docMk/>
          <pc:sldMk cId="3126593413" sldId="262"/>
        </pc:sldMkLst>
        <pc:spChg chg="mod">
          <ac:chgData name="NICOLETA-MARIA MANLUP" userId="S::nicoleta.manlup@ubbcluj.ro::52b39330-0b97-4a31-bdc7-c3ce716c68cf" providerId="AD" clId="Web-{EF34517F-4DD4-A71A-EDD7-F7CADA54E1B1}" dt="2022-10-20T09:42:53.564" v="78" actId="20577"/>
          <ac:spMkLst>
            <pc:docMk/>
            <pc:sldMk cId="3126593413" sldId="262"/>
            <ac:spMk id="2" creationId="{33848677-A52E-66D9-C710-CF1904CA3C6B}"/>
          </ac:spMkLst>
        </pc:spChg>
        <pc:spChg chg="del">
          <ac:chgData name="NICOLETA-MARIA MANLUP" userId="S::nicoleta.manlup@ubbcluj.ro::52b39330-0b97-4a31-bdc7-c3ce716c68cf" providerId="AD" clId="Web-{EF34517F-4DD4-A71A-EDD7-F7CADA54E1B1}" dt="2022-10-20T09:41:37.872" v="74"/>
          <ac:spMkLst>
            <pc:docMk/>
            <pc:sldMk cId="3126593413" sldId="262"/>
            <ac:spMk id="3" creationId="{600E94FF-F376-244C-6901-68920AC14CE4}"/>
          </ac:spMkLst>
        </pc:spChg>
        <pc:spChg chg="del">
          <ac:chgData name="NICOLETA-MARIA MANLUP" userId="S::nicoleta.manlup@ubbcluj.ro::52b39330-0b97-4a31-bdc7-c3ce716c68cf" providerId="AD" clId="Web-{EF34517F-4DD4-A71A-EDD7-F7CADA54E1B1}" dt="2022-10-20T09:43:46.692" v="85"/>
          <ac:spMkLst>
            <pc:docMk/>
            <pc:sldMk cId="3126593413" sldId="262"/>
            <ac:spMk id="4" creationId="{16F2FCA3-3EB6-7797-83FB-A9BAC6DF5CE3}"/>
          </ac:spMkLst>
        </pc:spChg>
        <pc:spChg chg="add del mod">
          <ac:chgData name="NICOLETA-MARIA MANLUP" userId="S::nicoleta.manlup@ubbcluj.ro::52b39330-0b97-4a31-bdc7-c3ce716c68cf" providerId="AD" clId="Web-{EF34517F-4DD4-A71A-EDD7-F7CADA54E1B1}" dt="2022-10-20T09:42:59.361" v="79"/>
          <ac:spMkLst>
            <pc:docMk/>
            <pc:sldMk cId="3126593413" sldId="262"/>
            <ac:spMk id="7" creationId="{EE238311-0FBB-EC73-BF1D-A01DF72D963B}"/>
          </ac:spMkLst>
        </pc:spChg>
        <pc:picChg chg="add del mod ord">
          <ac:chgData name="NICOLETA-MARIA MANLUP" userId="S::nicoleta.manlup@ubbcluj.ro::52b39330-0b97-4a31-bdc7-c3ce716c68cf" providerId="AD" clId="Web-{EF34517F-4DD4-A71A-EDD7-F7CADA54E1B1}" dt="2022-10-20T09:41:43.294" v="75"/>
          <ac:picMkLst>
            <pc:docMk/>
            <pc:sldMk cId="3126593413" sldId="262"/>
            <ac:picMk id="5" creationId="{E4C9A800-9E6A-E045-9735-5B1BCE581275}"/>
          </ac:picMkLst>
        </pc:picChg>
        <pc:picChg chg="add mod ord">
          <ac:chgData name="NICOLETA-MARIA MANLUP" userId="S::nicoleta.manlup@ubbcluj.ro::52b39330-0b97-4a31-bdc7-c3ce716c68cf" providerId="AD" clId="Web-{EF34517F-4DD4-A71A-EDD7-F7CADA54E1B1}" dt="2022-10-20T09:43:13.252" v="84" actId="14100"/>
          <ac:picMkLst>
            <pc:docMk/>
            <pc:sldMk cId="3126593413" sldId="262"/>
            <ac:picMk id="8" creationId="{DE71F02A-BD30-7F1C-597F-2069FD585FB9}"/>
          </ac:picMkLst>
        </pc:picChg>
        <pc:picChg chg="add mod ord">
          <ac:chgData name="NICOLETA-MARIA MANLUP" userId="S::nicoleta.manlup@ubbcluj.ro::52b39330-0b97-4a31-bdc7-c3ce716c68cf" providerId="AD" clId="Web-{EF34517F-4DD4-A71A-EDD7-F7CADA54E1B1}" dt="2022-10-20T09:43:52.302" v="87" actId="1076"/>
          <ac:picMkLst>
            <pc:docMk/>
            <pc:sldMk cId="3126593413" sldId="262"/>
            <ac:picMk id="9" creationId="{DC858EAF-A769-1490-351E-E4355BDD1B60}"/>
          </ac:picMkLst>
        </pc:picChg>
      </pc:sldChg>
      <pc:sldChg chg="addSp delSp modSp new modTransition">
        <pc:chgData name="NICOLETA-MARIA MANLUP" userId="S::nicoleta.manlup@ubbcluj.ro::52b39330-0b97-4a31-bdc7-c3ce716c68cf" providerId="AD" clId="Web-{EF34517F-4DD4-A71A-EDD7-F7CADA54E1B1}" dt="2022-10-20T10:15:48.182" v="456"/>
        <pc:sldMkLst>
          <pc:docMk/>
          <pc:sldMk cId="73507028" sldId="263"/>
        </pc:sldMkLst>
        <pc:spChg chg="mod">
          <ac:chgData name="NICOLETA-MARIA MANLUP" userId="S::nicoleta.manlup@ubbcluj.ro::52b39330-0b97-4a31-bdc7-c3ce716c68cf" providerId="AD" clId="Web-{EF34517F-4DD4-A71A-EDD7-F7CADA54E1B1}" dt="2022-10-20T09:44:30.398" v="91" actId="20577"/>
          <ac:spMkLst>
            <pc:docMk/>
            <pc:sldMk cId="73507028" sldId="263"/>
            <ac:spMk id="2" creationId="{2532F131-4001-2928-21DA-F348CBDFCA5D}"/>
          </ac:spMkLst>
        </pc:spChg>
        <pc:spChg chg="del">
          <ac:chgData name="NICOLETA-MARIA MANLUP" userId="S::nicoleta.manlup@ubbcluj.ro::52b39330-0b97-4a31-bdc7-c3ce716c68cf" providerId="AD" clId="Web-{EF34517F-4DD4-A71A-EDD7-F7CADA54E1B1}" dt="2022-10-20T09:44:36.054" v="92"/>
          <ac:spMkLst>
            <pc:docMk/>
            <pc:sldMk cId="73507028" sldId="263"/>
            <ac:spMk id="3" creationId="{864971F0-54EB-DEA4-C5EE-B69B7E1E8696}"/>
          </ac:spMkLst>
        </pc:spChg>
        <pc:picChg chg="add mod ord">
          <ac:chgData name="NICOLETA-MARIA MANLUP" userId="S::nicoleta.manlup@ubbcluj.ro::52b39330-0b97-4a31-bdc7-c3ce716c68cf" providerId="AD" clId="Web-{EF34517F-4DD4-A71A-EDD7-F7CADA54E1B1}" dt="2022-10-20T09:44:54.055" v="94" actId="1076"/>
          <ac:picMkLst>
            <pc:docMk/>
            <pc:sldMk cId="73507028" sldId="263"/>
            <ac:picMk id="4" creationId="{BE00FC20-06FA-C17D-14B9-096785B25119}"/>
          </ac:picMkLst>
        </pc:picChg>
      </pc:sldChg>
      <pc:sldChg chg="addSp delSp modSp new modTransition">
        <pc:chgData name="NICOLETA-MARIA MANLUP" userId="S::nicoleta.manlup@ubbcluj.ro::52b39330-0b97-4a31-bdc7-c3ce716c68cf" providerId="AD" clId="Web-{EF34517F-4DD4-A71A-EDD7-F7CADA54E1B1}" dt="2022-10-20T10:15:48.182" v="456"/>
        <pc:sldMkLst>
          <pc:docMk/>
          <pc:sldMk cId="603231920" sldId="264"/>
        </pc:sldMkLst>
        <pc:spChg chg="mod">
          <ac:chgData name="NICOLETA-MARIA MANLUP" userId="S::nicoleta.manlup@ubbcluj.ro::52b39330-0b97-4a31-bdc7-c3ce716c68cf" providerId="AD" clId="Web-{EF34517F-4DD4-A71A-EDD7-F7CADA54E1B1}" dt="2022-10-20T09:46:28.342" v="98" actId="20577"/>
          <ac:spMkLst>
            <pc:docMk/>
            <pc:sldMk cId="603231920" sldId="264"/>
            <ac:spMk id="2" creationId="{A9605104-D834-E91F-7ABB-59D30866E559}"/>
          </ac:spMkLst>
        </pc:spChg>
        <pc:spChg chg="del">
          <ac:chgData name="NICOLETA-MARIA MANLUP" userId="S::nicoleta.manlup@ubbcluj.ro::52b39330-0b97-4a31-bdc7-c3ce716c68cf" providerId="AD" clId="Web-{EF34517F-4DD4-A71A-EDD7-F7CADA54E1B1}" dt="2022-10-20T09:46:36.061" v="99"/>
          <ac:spMkLst>
            <pc:docMk/>
            <pc:sldMk cId="603231920" sldId="264"/>
            <ac:spMk id="3" creationId="{6CED8068-66B8-BCC7-6372-2D8FBAB11A8F}"/>
          </ac:spMkLst>
        </pc:spChg>
        <pc:picChg chg="add mod ord">
          <ac:chgData name="NICOLETA-MARIA MANLUP" userId="S::nicoleta.manlup@ubbcluj.ro::52b39330-0b97-4a31-bdc7-c3ce716c68cf" providerId="AD" clId="Web-{EF34517F-4DD4-A71A-EDD7-F7CADA54E1B1}" dt="2022-10-20T09:46:41.890" v="101" actId="1076"/>
          <ac:picMkLst>
            <pc:docMk/>
            <pc:sldMk cId="603231920" sldId="264"/>
            <ac:picMk id="4" creationId="{DB26F217-D625-BECC-7BC1-92B2CE818BA0}"/>
          </ac:picMkLst>
        </pc:picChg>
      </pc:sldChg>
      <pc:sldChg chg="addSp delSp modSp new modTransition">
        <pc:chgData name="NICOLETA-MARIA MANLUP" userId="S::nicoleta.manlup@ubbcluj.ro::52b39330-0b97-4a31-bdc7-c3ce716c68cf" providerId="AD" clId="Web-{EF34517F-4DD4-A71A-EDD7-F7CADA54E1B1}" dt="2022-10-20T10:15:48.182" v="456"/>
        <pc:sldMkLst>
          <pc:docMk/>
          <pc:sldMk cId="3953678729" sldId="265"/>
        </pc:sldMkLst>
        <pc:spChg chg="mod">
          <ac:chgData name="NICOLETA-MARIA MANLUP" userId="S::nicoleta.manlup@ubbcluj.ro::52b39330-0b97-4a31-bdc7-c3ce716c68cf" providerId="AD" clId="Web-{EF34517F-4DD4-A71A-EDD7-F7CADA54E1B1}" dt="2022-10-20T09:47:37.768" v="108" actId="20577"/>
          <ac:spMkLst>
            <pc:docMk/>
            <pc:sldMk cId="3953678729" sldId="265"/>
            <ac:spMk id="2" creationId="{6C9C006F-0432-C548-4188-C0FE51AF3CB2}"/>
          </ac:spMkLst>
        </pc:spChg>
        <pc:spChg chg="del">
          <ac:chgData name="NICOLETA-MARIA MANLUP" userId="S::nicoleta.manlup@ubbcluj.ro::52b39330-0b97-4a31-bdc7-c3ce716c68cf" providerId="AD" clId="Web-{EF34517F-4DD4-A71A-EDD7-F7CADA54E1B1}" dt="2022-10-20T09:48:24.380" v="109"/>
          <ac:spMkLst>
            <pc:docMk/>
            <pc:sldMk cId="3953678729" sldId="265"/>
            <ac:spMk id="3" creationId="{024FF865-47C5-CAFD-5791-6E9BACC77162}"/>
          </ac:spMkLst>
        </pc:spChg>
        <pc:picChg chg="add mod ord">
          <ac:chgData name="NICOLETA-MARIA MANLUP" userId="S::nicoleta.manlup@ubbcluj.ro::52b39330-0b97-4a31-bdc7-c3ce716c68cf" providerId="AD" clId="Web-{EF34517F-4DD4-A71A-EDD7-F7CADA54E1B1}" dt="2022-10-20T09:48:30.459" v="111" actId="1076"/>
          <ac:picMkLst>
            <pc:docMk/>
            <pc:sldMk cId="3953678729" sldId="265"/>
            <ac:picMk id="4" creationId="{20E1FBA0-FD92-ADC8-D413-BE83644F5738}"/>
          </ac:picMkLst>
        </pc:picChg>
      </pc:sldChg>
      <pc:sldChg chg="addSp delSp modSp new modTransition">
        <pc:chgData name="NICOLETA-MARIA MANLUP" userId="S::nicoleta.manlup@ubbcluj.ro::52b39330-0b97-4a31-bdc7-c3ce716c68cf" providerId="AD" clId="Web-{EF34517F-4DD4-A71A-EDD7-F7CADA54E1B1}" dt="2022-10-20T10:15:48.182" v="456"/>
        <pc:sldMkLst>
          <pc:docMk/>
          <pc:sldMk cId="2766055373" sldId="266"/>
        </pc:sldMkLst>
        <pc:spChg chg="mod">
          <ac:chgData name="NICOLETA-MARIA MANLUP" userId="S::nicoleta.manlup@ubbcluj.ro::52b39330-0b97-4a31-bdc7-c3ce716c68cf" providerId="AD" clId="Web-{EF34517F-4DD4-A71A-EDD7-F7CADA54E1B1}" dt="2022-10-20T09:49:22.212" v="118" actId="20577"/>
          <ac:spMkLst>
            <pc:docMk/>
            <pc:sldMk cId="2766055373" sldId="266"/>
            <ac:spMk id="2" creationId="{55937DE3-79E0-A447-8132-43575B6C191E}"/>
          </ac:spMkLst>
        </pc:spChg>
        <pc:spChg chg="del">
          <ac:chgData name="NICOLETA-MARIA MANLUP" userId="S::nicoleta.manlup@ubbcluj.ro::52b39330-0b97-4a31-bdc7-c3ce716c68cf" providerId="AD" clId="Web-{EF34517F-4DD4-A71A-EDD7-F7CADA54E1B1}" dt="2022-10-20T09:49:11.086" v="113"/>
          <ac:spMkLst>
            <pc:docMk/>
            <pc:sldMk cId="2766055373" sldId="266"/>
            <ac:spMk id="3" creationId="{A4041553-E6FC-61AD-EFC4-EEE53CE803CF}"/>
          </ac:spMkLst>
        </pc:spChg>
        <pc:picChg chg="add mod ord">
          <ac:chgData name="NICOLETA-MARIA MANLUP" userId="S::nicoleta.manlup@ubbcluj.ro::52b39330-0b97-4a31-bdc7-c3ce716c68cf" providerId="AD" clId="Web-{EF34517F-4DD4-A71A-EDD7-F7CADA54E1B1}" dt="2022-10-20T09:49:33.869" v="121" actId="1076"/>
          <ac:picMkLst>
            <pc:docMk/>
            <pc:sldMk cId="2766055373" sldId="266"/>
            <ac:picMk id="4" creationId="{B6B8EADB-5A72-2406-BBFF-D68965F60A62}"/>
          </ac:picMkLst>
        </pc:picChg>
      </pc:sldChg>
      <pc:sldChg chg="addSp delSp modSp new mod modTransition setBg">
        <pc:chgData name="NICOLETA-MARIA MANLUP" userId="S::nicoleta.manlup@ubbcluj.ro::52b39330-0b97-4a31-bdc7-c3ce716c68cf" providerId="AD" clId="Web-{EF34517F-4DD4-A71A-EDD7-F7CADA54E1B1}" dt="2022-10-20T10:15:48.182" v="456"/>
        <pc:sldMkLst>
          <pc:docMk/>
          <pc:sldMk cId="2332561476" sldId="267"/>
        </pc:sldMkLst>
        <pc:spChg chg="mod">
          <ac:chgData name="NICOLETA-MARIA MANLUP" userId="S::nicoleta.manlup@ubbcluj.ro::52b39330-0b97-4a31-bdc7-c3ce716c68cf" providerId="AD" clId="Web-{EF34517F-4DD4-A71A-EDD7-F7CADA54E1B1}" dt="2022-10-20T10:04:17.641" v="433" actId="1076"/>
          <ac:spMkLst>
            <pc:docMk/>
            <pc:sldMk cId="2332561476" sldId="267"/>
            <ac:spMk id="2" creationId="{B6DB3B40-C1D3-CBD4-DE82-207509CB926A}"/>
          </ac:spMkLst>
        </pc:spChg>
        <pc:spChg chg="del">
          <ac:chgData name="NICOLETA-MARIA MANLUP" userId="S::nicoleta.manlup@ubbcluj.ro::52b39330-0b97-4a31-bdc7-c3ce716c68cf" providerId="AD" clId="Web-{EF34517F-4DD4-A71A-EDD7-F7CADA54E1B1}" dt="2022-10-20T09:50:09.184" v="133"/>
          <ac:spMkLst>
            <pc:docMk/>
            <pc:sldMk cId="2332561476" sldId="267"/>
            <ac:spMk id="3" creationId="{8A22473D-6323-6CA6-D647-D16EE4686002}"/>
          </ac:spMkLst>
        </pc:spChg>
        <pc:spChg chg="add mod">
          <ac:chgData name="NICOLETA-MARIA MANLUP" userId="S::nicoleta.manlup@ubbcluj.ro::52b39330-0b97-4a31-bdc7-c3ce716c68cf" providerId="AD" clId="Web-{EF34517F-4DD4-A71A-EDD7-F7CADA54E1B1}" dt="2022-10-20T10:04:21.250" v="434" actId="20577"/>
          <ac:spMkLst>
            <pc:docMk/>
            <pc:sldMk cId="2332561476" sldId="267"/>
            <ac:spMk id="4" creationId="{B7850C6C-40BA-D4B6-32EB-E709B85DBBD5}"/>
          </ac:spMkLst>
        </pc:spChg>
        <pc:spChg chg="add del">
          <ac:chgData name="NICOLETA-MARIA MANLUP" userId="S::nicoleta.manlup@ubbcluj.ro::52b39330-0b97-4a31-bdc7-c3ce716c68cf" providerId="AD" clId="Web-{EF34517F-4DD4-A71A-EDD7-F7CADA54E1B1}" dt="2022-10-20T09:59:13.904" v="299"/>
          <ac:spMkLst>
            <pc:docMk/>
            <pc:sldMk cId="2332561476" sldId="267"/>
            <ac:spMk id="6" creationId="{C1B6C3A7-414B-00B8-157E-748514144235}"/>
          </ac:spMkLst>
        </pc:spChg>
        <pc:spChg chg="add del">
          <ac:chgData name="NICOLETA-MARIA MANLUP" userId="S::nicoleta.manlup@ubbcluj.ro::52b39330-0b97-4a31-bdc7-c3ce716c68cf" providerId="AD" clId="Web-{EF34517F-4DD4-A71A-EDD7-F7CADA54E1B1}" dt="2022-10-20T09:59:51.734" v="310"/>
          <ac:spMkLst>
            <pc:docMk/>
            <pc:sldMk cId="2332561476" sldId="267"/>
            <ac:spMk id="7" creationId="{280213C8-47BC-2EFD-2658-0BC569D8F58C}"/>
          </ac:spMkLst>
        </pc:spChg>
        <pc:spChg chg="add del">
          <ac:chgData name="NICOLETA-MARIA MANLUP" userId="S::nicoleta.manlup@ubbcluj.ro::52b39330-0b97-4a31-bdc7-c3ce716c68cf" providerId="AD" clId="Web-{EF34517F-4DD4-A71A-EDD7-F7CADA54E1B1}" dt="2022-10-20T09:56:04.486" v="217"/>
          <ac:spMkLst>
            <pc:docMk/>
            <pc:sldMk cId="2332561476" sldId="267"/>
            <ac:spMk id="68" creationId="{D6F5F07B-A917-442C-82D5-5719737E9E68}"/>
          </ac:spMkLst>
        </pc:spChg>
        <pc:spChg chg="add del">
          <ac:chgData name="NICOLETA-MARIA MANLUP" userId="S::nicoleta.manlup@ubbcluj.ro::52b39330-0b97-4a31-bdc7-c3ce716c68cf" providerId="AD" clId="Web-{EF34517F-4DD4-A71A-EDD7-F7CADA54E1B1}" dt="2022-10-20T09:56:04.486" v="217"/>
          <ac:spMkLst>
            <pc:docMk/>
            <pc:sldMk cId="2332561476" sldId="267"/>
            <ac:spMk id="70" creationId="{646C6347-670A-4289-8E1E-A6D48C2F2C00}"/>
          </ac:spMkLst>
        </pc:spChg>
        <pc:spChg chg="add del">
          <ac:chgData name="NICOLETA-MARIA MANLUP" userId="S::nicoleta.manlup@ubbcluj.ro::52b39330-0b97-4a31-bdc7-c3ce716c68cf" providerId="AD" clId="Web-{EF34517F-4DD4-A71A-EDD7-F7CADA54E1B1}" dt="2022-10-20T09:57:04.177" v="256"/>
          <ac:spMkLst>
            <pc:docMk/>
            <pc:sldMk cId="2332561476" sldId="267"/>
            <ac:spMk id="199" creationId="{D6F5F07B-A917-442C-82D5-5719737E9E68}"/>
          </ac:spMkLst>
        </pc:spChg>
        <pc:spChg chg="add del">
          <ac:chgData name="NICOLETA-MARIA MANLUP" userId="S::nicoleta.manlup@ubbcluj.ro::52b39330-0b97-4a31-bdc7-c3ce716c68cf" providerId="AD" clId="Web-{EF34517F-4DD4-A71A-EDD7-F7CADA54E1B1}" dt="2022-10-20T09:57:04.177" v="256"/>
          <ac:spMkLst>
            <pc:docMk/>
            <pc:sldMk cId="2332561476" sldId="267"/>
            <ac:spMk id="201" creationId="{B7E0C296-2B1B-4589-84EA-239D878496D5}"/>
          </ac:spMkLst>
        </pc:spChg>
        <pc:spChg chg="add del">
          <ac:chgData name="NICOLETA-MARIA MANLUP" userId="S::nicoleta.manlup@ubbcluj.ro::52b39330-0b97-4a31-bdc7-c3ce716c68cf" providerId="AD" clId="Web-{EF34517F-4DD4-A71A-EDD7-F7CADA54E1B1}" dt="2022-10-20T10:03:38.310" v="413"/>
          <ac:spMkLst>
            <pc:docMk/>
            <pc:sldMk cId="2332561476" sldId="267"/>
            <ac:spMk id="347" creationId="{F616A82B-4290-46E7-BF7E-9119EFAF9B7F}"/>
          </ac:spMkLst>
        </pc:spChg>
        <pc:spChg chg="add">
          <ac:chgData name="NICOLETA-MARIA MANLUP" userId="S::nicoleta.manlup@ubbcluj.ro::52b39330-0b97-4a31-bdc7-c3ce716c68cf" providerId="AD" clId="Web-{EF34517F-4DD4-A71A-EDD7-F7CADA54E1B1}" dt="2022-10-20T10:03:38.310" v="413"/>
          <ac:spMkLst>
            <pc:docMk/>
            <pc:sldMk cId="2332561476" sldId="267"/>
            <ac:spMk id="352" creationId="{11AC88F6-55CB-496B-8AD8-9ABD2E6E3BFA}"/>
          </ac:spMkLst>
        </pc:spChg>
        <pc:spChg chg="add">
          <ac:chgData name="NICOLETA-MARIA MANLUP" userId="S::nicoleta.manlup@ubbcluj.ro::52b39330-0b97-4a31-bdc7-c3ce716c68cf" providerId="AD" clId="Web-{EF34517F-4DD4-A71A-EDD7-F7CADA54E1B1}" dt="2022-10-20T10:03:38.310" v="413"/>
          <ac:spMkLst>
            <pc:docMk/>
            <pc:sldMk cId="2332561476" sldId="267"/>
            <ac:spMk id="354" creationId="{969239DF-EAA4-47C3-B4E3-79C6BCB243F5}"/>
          </ac:spMkLst>
        </pc:spChg>
        <pc:grpChg chg="add del">
          <ac:chgData name="NICOLETA-MARIA MANLUP" userId="S::nicoleta.manlup@ubbcluj.ro::52b39330-0b97-4a31-bdc7-c3ce716c68cf" providerId="AD" clId="Web-{EF34517F-4DD4-A71A-EDD7-F7CADA54E1B1}" dt="2022-10-20T09:56:04.486" v="217"/>
          <ac:grpSpMkLst>
            <pc:docMk/>
            <pc:sldMk cId="2332561476" sldId="267"/>
            <ac:grpSpMk id="9" creationId="{71AFD227-869A-489C-A9B5-3F0498DF3C0C}"/>
          </ac:grpSpMkLst>
        </pc:grpChg>
        <pc:grpChg chg="add del">
          <ac:chgData name="NICOLETA-MARIA MANLUP" userId="S::nicoleta.manlup@ubbcluj.ro::52b39330-0b97-4a31-bdc7-c3ce716c68cf" providerId="AD" clId="Web-{EF34517F-4DD4-A71A-EDD7-F7CADA54E1B1}" dt="2022-10-20T09:56:04.486" v="217"/>
          <ac:grpSpMkLst>
            <pc:docMk/>
            <pc:sldMk cId="2332561476" sldId="267"/>
            <ac:grpSpMk id="72" creationId="{145196E9-03A4-438A-B85E-4CEB070DB37C}"/>
          </ac:grpSpMkLst>
        </pc:grpChg>
        <pc:grpChg chg="add del">
          <ac:chgData name="NICOLETA-MARIA MANLUP" userId="S::nicoleta.manlup@ubbcluj.ro::52b39330-0b97-4a31-bdc7-c3ce716c68cf" providerId="AD" clId="Web-{EF34517F-4DD4-A71A-EDD7-F7CADA54E1B1}" dt="2022-10-20T09:56:04.486" v="217"/>
          <ac:grpSpMkLst>
            <pc:docMk/>
            <pc:sldMk cId="2332561476" sldId="267"/>
            <ac:grpSpMk id="105" creationId="{EDB9709B-28DB-4BE5-9BA0-118925967E7D}"/>
          </ac:grpSpMkLst>
        </pc:grpChg>
        <pc:grpChg chg="add del">
          <ac:chgData name="NICOLETA-MARIA MANLUP" userId="S::nicoleta.manlup@ubbcluj.ro::52b39330-0b97-4a31-bdc7-c3ce716c68cf" providerId="AD" clId="Web-{EF34517F-4DD4-A71A-EDD7-F7CADA54E1B1}" dt="2022-10-20T09:57:04.177" v="256"/>
          <ac:grpSpMkLst>
            <pc:docMk/>
            <pc:sldMk cId="2332561476" sldId="267"/>
            <ac:grpSpMk id="140" creationId="{71AFD227-869A-489C-A9B5-3F0498DF3C0C}"/>
          </ac:grpSpMkLst>
        </pc:grpChg>
        <pc:grpChg chg="add del">
          <ac:chgData name="NICOLETA-MARIA MANLUP" userId="S::nicoleta.manlup@ubbcluj.ro::52b39330-0b97-4a31-bdc7-c3ce716c68cf" providerId="AD" clId="Web-{EF34517F-4DD4-A71A-EDD7-F7CADA54E1B1}" dt="2022-10-20T09:57:04.177" v="256"/>
          <ac:grpSpMkLst>
            <pc:docMk/>
            <pc:sldMk cId="2332561476" sldId="267"/>
            <ac:grpSpMk id="203" creationId="{3CDD339A-0D5C-435F-B70C-6498DB974BEE}"/>
          </ac:grpSpMkLst>
        </pc:grpChg>
        <pc:grpChg chg="add del">
          <ac:chgData name="NICOLETA-MARIA MANLUP" userId="S::nicoleta.manlup@ubbcluj.ro::52b39330-0b97-4a31-bdc7-c3ce716c68cf" providerId="AD" clId="Web-{EF34517F-4DD4-A71A-EDD7-F7CADA54E1B1}" dt="2022-10-20T10:03:38.310" v="413"/>
          <ac:grpSpMkLst>
            <pc:docMk/>
            <pc:sldMk cId="2332561476" sldId="267"/>
            <ac:grpSpMk id="288" creationId="{71AFD227-869A-489C-A9B5-3F0498DF3C0C}"/>
          </ac:grpSpMkLst>
        </pc:grpChg>
        <pc:grpChg chg="add">
          <ac:chgData name="NICOLETA-MARIA MANLUP" userId="S::nicoleta.manlup@ubbcluj.ro::52b39330-0b97-4a31-bdc7-c3ce716c68cf" providerId="AD" clId="Web-{EF34517F-4DD4-A71A-EDD7-F7CADA54E1B1}" dt="2022-10-20T10:03:38.310" v="413"/>
          <ac:grpSpMkLst>
            <pc:docMk/>
            <pc:sldMk cId="2332561476" sldId="267"/>
            <ac:grpSpMk id="356" creationId="{3389B237-4CAB-4403-A95C-C04D71F4B420}"/>
          </ac:grpSpMkLst>
        </pc:grpChg>
        <pc:picChg chg="add mod ord">
          <ac:chgData name="NICOLETA-MARIA MANLUP" userId="S::nicoleta.manlup@ubbcluj.ro::52b39330-0b97-4a31-bdc7-c3ce716c68cf" providerId="AD" clId="Web-{EF34517F-4DD4-A71A-EDD7-F7CADA54E1B1}" dt="2022-10-20T10:03:38.310" v="413"/>
          <ac:picMkLst>
            <pc:docMk/>
            <pc:sldMk cId="2332561476" sldId="267"/>
            <ac:picMk id="5" creationId="{398E7D46-369C-F9D3-6C27-AD3925DCD5E5}"/>
          </ac:picMkLst>
        </pc:picChg>
      </pc:sldChg>
      <pc:sldChg chg="modSp new modTransition">
        <pc:chgData name="NICOLETA-MARIA MANLUP" userId="S::nicoleta.manlup@ubbcluj.ro::52b39330-0b97-4a31-bdc7-c3ce716c68cf" providerId="AD" clId="Web-{EF34517F-4DD4-A71A-EDD7-F7CADA54E1B1}" dt="2022-10-20T10:15:48.182" v="456"/>
        <pc:sldMkLst>
          <pc:docMk/>
          <pc:sldMk cId="1839103183" sldId="268"/>
        </pc:sldMkLst>
        <pc:spChg chg="mod">
          <ac:chgData name="NICOLETA-MARIA MANLUP" userId="S::nicoleta.manlup@ubbcluj.ro::52b39330-0b97-4a31-bdc7-c3ce716c68cf" providerId="AD" clId="Web-{EF34517F-4DD4-A71A-EDD7-F7CADA54E1B1}" dt="2022-10-20T09:52:45.849" v="163" actId="1076"/>
          <ac:spMkLst>
            <pc:docMk/>
            <pc:sldMk cId="1839103183" sldId="268"/>
            <ac:spMk id="2" creationId="{ABCF88F9-8CD9-DE61-C2E3-D37B8197C300}"/>
          </ac:spMkLst>
        </pc:spChg>
        <pc:spChg chg="mod">
          <ac:chgData name="NICOLETA-MARIA MANLUP" userId="S::nicoleta.manlup@ubbcluj.ro::52b39330-0b97-4a31-bdc7-c3ce716c68cf" providerId="AD" clId="Web-{EF34517F-4DD4-A71A-EDD7-F7CADA54E1B1}" dt="2022-10-20T09:54:53.935" v="199" actId="14100"/>
          <ac:spMkLst>
            <pc:docMk/>
            <pc:sldMk cId="1839103183" sldId="268"/>
            <ac:spMk id="3" creationId="{FD7C1CD8-4017-4522-419D-BFBBDE5F7E59}"/>
          </ac:spMkLst>
        </pc:spChg>
      </pc:sldChg>
      <pc:sldChg chg="modSp new modTransition">
        <pc:chgData name="NICOLETA-MARIA MANLUP" userId="S::nicoleta.manlup@ubbcluj.ro::52b39330-0b97-4a31-bdc7-c3ce716c68cf" providerId="AD" clId="Web-{EF34517F-4DD4-A71A-EDD7-F7CADA54E1B1}" dt="2022-10-20T10:15:48.182" v="456"/>
        <pc:sldMkLst>
          <pc:docMk/>
          <pc:sldMk cId="1151901852" sldId="269"/>
        </pc:sldMkLst>
        <pc:spChg chg="mod">
          <ac:chgData name="NICOLETA-MARIA MANLUP" userId="S::nicoleta.manlup@ubbcluj.ro::52b39330-0b97-4a31-bdc7-c3ce716c68cf" providerId="AD" clId="Web-{EF34517F-4DD4-A71A-EDD7-F7CADA54E1B1}" dt="2022-10-20T09:53:38.290" v="172" actId="14100"/>
          <ac:spMkLst>
            <pc:docMk/>
            <pc:sldMk cId="1151901852" sldId="269"/>
            <ac:spMk id="2" creationId="{E8E5B034-786E-F369-81FC-7D73B1DAFEBC}"/>
          </ac:spMkLst>
        </pc:spChg>
        <pc:spChg chg="mod">
          <ac:chgData name="NICOLETA-MARIA MANLUP" userId="S::nicoleta.manlup@ubbcluj.ro::52b39330-0b97-4a31-bdc7-c3ce716c68cf" providerId="AD" clId="Web-{EF34517F-4DD4-A71A-EDD7-F7CADA54E1B1}" dt="2022-10-20T09:55:45.454" v="216" actId="20577"/>
          <ac:spMkLst>
            <pc:docMk/>
            <pc:sldMk cId="1151901852" sldId="269"/>
            <ac:spMk id="3" creationId="{1CE7992E-BA1D-6565-9195-E1AB4D8DB154}"/>
          </ac:spMkLst>
        </pc:spChg>
      </pc:sldChg>
      <pc:sldChg chg="addSp modSp new mod ord modTransition setBg">
        <pc:chgData name="NICOLETA-MARIA MANLUP" userId="S::nicoleta.manlup@ubbcluj.ro::52b39330-0b97-4a31-bdc7-c3ce716c68cf" providerId="AD" clId="Web-{EF34517F-4DD4-A71A-EDD7-F7CADA54E1B1}" dt="2022-10-20T10:15:48.182" v="456"/>
        <pc:sldMkLst>
          <pc:docMk/>
          <pc:sldMk cId="2313133690" sldId="270"/>
        </pc:sldMkLst>
        <pc:spChg chg="mod">
          <ac:chgData name="NICOLETA-MARIA MANLUP" userId="S::nicoleta.manlup@ubbcluj.ro::52b39330-0b97-4a31-bdc7-c3ce716c68cf" providerId="AD" clId="Web-{EF34517F-4DD4-A71A-EDD7-F7CADA54E1B1}" dt="2022-10-20T10:14:49.835" v="447" actId="20577"/>
          <ac:spMkLst>
            <pc:docMk/>
            <pc:sldMk cId="2313133690" sldId="270"/>
            <ac:spMk id="2" creationId="{A101DD9E-D9AE-A98C-4D37-6E70151D810E}"/>
          </ac:spMkLst>
        </pc:spChg>
        <pc:spChg chg="add">
          <ac:chgData name="NICOLETA-MARIA MANLUP" userId="S::nicoleta.manlup@ubbcluj.ro::52b39330-0b97-4a31-bdc7-c3ce716c68cf" providerId="AD" clId="Web-{EF34517F-4DD4-A71A-EDD7-F7CADA54E1B1}" dt="2022-10-20T10:11:56.215" v="444"/>
          <ac:spMkLst>
            <pc:docMk/>
            <pc:sldMk cId="2313133690" sldId="270"/>
            <ac:spMk id="125" creationId="{9FF4A234-29BA-4B70-BFC0-64FBB64F2A7B}"/>
          </ac:spMkLst>
        </pc:spChg>
        <pc:spChg chg="add">
          <ac:chgData name="NICOLETA-MARIA MANLUP" userId="S::nicoleta.manlup@ubbcluj.ro::52b39330-0b97-4a31-bdc7-c3ce716c68cf" providerId="AD" clId="Web-{EF34517F-4DD4-A71A-EDD7-F7CADA54E1B1}" dt="2022-10-20T10:11:56.215" v="444"/>
          <ac:spMkLst>
            <pc:docMk/>
            <pc:sldMk cId="2313133690" sldId="270"/>
            <ac:spMk id="127" creationId="{B0FD9CD4-1DEA-4176-A124-D8917EB46F78}"/>
          </ac:spMkLst>
        </pc:spChg>
        <pc:grpChg chg="add">
          <ac:chgData name="NICOLETA-MARIA MANLUP" userId="S::nicoleta.manlup@ubbcluj.ro::52b39330-0b97-4a31-bdc7-c3ce716c68cf" providerId="AD" clId="Web-{EF34517F-4DD4-A71A-EDD7-F7CADA54E1B1}" dt="2022-10-20T10:11:56.215" v="444"/>
          <ac:grpSpMkLst>
            <pc:docMk/>
            <pc:sldMk cId="2313133690" sldId="270"/>
            <ac:grpSpMk id="7" creationId="{71AFD227-869A-489C-A9B5-3F0498DF3C0C}"/>
          </ac:grpSpMkLst>
        </pc:grpChg>
        <pc:grpChg chg="add">
          <ac:chgData name="NICOLETA-MARIA MANLUP" userId="S::nicoleta.manlup@ubbcluj.ro::52b39330-0b97-4a31-bdc7-c3ce716c68cf" providerId="AD" clId="Web-{EF34517F-4DD4-A71A-EDD7-F7CADA54E1B1}" dt="2022-10-20T10:11:56.215" v="444"/>
          <ac:grpSpMkLst>
            <pc:docMk/>
            <pc:sldMk cId="2313133690" sldId="270"/>
            <ac:grpSpMk id="66" creationId="{A1B0DAD3-DAD3-4D41-8EF0-B03422E473FE}"/>
          </ac:grpSpMkLst>
        </pc:grpChg>
        <pc:grpChg chg="add">
          <ac:chgData name="NICOLETA-MARIA MANLUP" userId="S::nicoleta.manlup@ubbcluj.ro::52b39330-0b97-4a31-bdc7-c3ce716c68cf" providerId="AD" clId="Web-{EF34517F-4DD4-A71A-EDD7-F7CADA54E1B1}" dt="2022-10-20T10:11:56.215" v="444"/>
          <ac:grpSpMkLst>
            <pc:docMk/>
            <pc:sldMk cId="2313133690" sldId="270"/>
            <ac:grpSpMk id="129" creationId="{D1F75336-B532-4E6E-95DF-0A6F259731D4}"/>
          </ac:grpSpMkLst>
        </pc:grpChg>
        <pc:picChg chg="add mod">
          <ac:chgData name="NICOLETA-MARIA MANLUP" userId="S::nicoleta.manlup@ubbcluj.ro::52b39330-0b97-4a31-bdc7-c3ce716c68cf" providerId="AD" clId="Web-{EF34517F-4DD4-A71A-EDD7-F7CADA54E1B1}" dt="2022-10-20T10:15:01.242" v="449" actId="1076"/>
          <ac:picMkLst>
            <pc:docMk/>
            <pc:sldMk cId="2313133690" sldId="270"/>
            <ac:picMk id="3" creationId="{2EF42547-61BB-B665-E871-762A8F47CA25}"/>
          </ac:picMkLst>
        </pc:picChg>
      </pc:sldChg>
      <pc:sldChg chg="new del">
        <pc:chgData name="NICOLETA-MARIA MANLUP" userId="S::nicoleta.manlup@ubbcluj.ro::52b39330-0b97-4a31-bdc7-c3ce716c68cf" providerId="AD" clId="Web-{EF34517F-4DD4-A71A-EDD7-F7CADA54E1B1}" dt="2022-10-20T10:02:57.886" v="404"/>
        <pc:sldMkLst>
          <pc:docMk/>
          <pc:sldMk cId="3302124774" sldId="270"/>
        </pc:sldMkLst>
      </pc:sldChg>
      <pc:sldMasterChg chg="modTransition modSldLayout">
        <pc:chgData name="NICOLETA-MARIA MANLUP" userId="S::nicoleta.manlup@ubbcluj.ro::52b39330-0b97-4a31-bdc7-c3ce716c68cf" providerId="AD" clId="Web-{EF34517F-4DD4-A71A-EDD7-F7CADA54E1B1}" dt="2022-10-20T10:15:48.182" v="456"/>
        <pc:sldMasterMkLst>
          <pc:docMk/>
          <pc:sldMasterMk cId="3261136128" sldId="2147483737"/>
        </pc:sldMasterMkLst>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4027107671" sldId="2147483726"/>
          </pc:sldLayoutMkLst>
        </pc:sldLayoutChg>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4192625320" sldId="2147483727"/>
          </pc:sldLayoutMkLst>
        </pc:sldLayoutChg>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624952104" sldId="2147483728"/>
          </pc:sldLayoutMkLst>
        </pc:sldLayoutChg>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79692324" sldId="2147483729"/>
          </pc:sldLayoutMkLst>
        </pc:sldLayoutChg>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190692758" sldId="2147483730"/>
          </pc:sldLayoutMkLst>
        </pc:sldLayoutChg>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2159145446" sldId="2147483731"/>
          </pc:sldLayoutMkLst>
        </pc:sldLayoutChg>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242633024" sldId="2147483732"/>
          </pc:sldLayoutMkLst>
        </pc:sldLayoutChg>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1112357228" sldId="2147483733"/>
          </pc:sldLayoutMkLst>
        </pc:sldLayoutChg>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2310450117" sldId="2147483734"/>
          </pc:sldLayoutMkLst>
        </pc:sldLayoutChg>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4041319232" sldId="2147483735"/>
          </pc:sldLayoutMkLst>
        </pc:sldLayoutChg>
        <pc:sldLayoutChg chg="modTransition">
          <pc:chgData name="NICOLETA-MARIA MANLUP" userId="S::nicoleta.manlup@ubbcluj.ro::52b39330-0b97-4a31-bdc7-c3ce716c68cf" providerId="AD" clId="Web-{EF34517F-4DD4-A71A-EDD7-F7CADA54E1B1}" dt="2022-10-20T10:15:48.182" v="456"/>
          <pc:sldLayoutMkLst>
            <pc:docMk/>
            <pc:sldMasterMk cId="3261136128" sldId="2147483737"/>
            <pc:sldLayoutMk cId="2040127011" sldId="2147483736"/>
          </pc:sldLayoutMkLst>
        </pc:sldLayoutChg>
      </pc:sldMasterChg>
    </pc:docChg>
  </pc:docChgLst>
  <pc:docChgLst>
    <pc:chgData name="NICOLETA-MARIA MANLUP" userId="S::nicoleta.manlup@ubbcluj.ro::52b39330-0b97-4a31-bdc7-c3ce716c68cf" providerId="AD" clId="Web-{2F6D2ED0-E83E-E51A-0010-4A136A41D0E4}"/>
    <pc:docChg chg="modSld addMainMaster delMainMaster">
      <pc:chgData name="NICOLETA-MARIA MANLUP" userId="S::nicoleta.manlup@ubbcluj.ro::52b39330-0b97-4a31-bdc7-c3ce716c68cf" providerId="AD" clId="Web-{2F6D2ED0-E83E-E51A-0010-4A136A41D0E4}" dt="2022-10-20T09:11:10.386" v="37"/>
      <pc:docMkLst>
        <pc:docMk/>
      </pc:docMkLst>
      <pc:sldChg chg="addSp modSp mod setBg modClrScheme chgLayout">
        <pc:chgData name="NICOLETA-MARIA MANLUP" userId="S::nicoleta.manlup@ubbcluj.ro::52b39330-0b97-4a31-bdc7-c3ce716c68cf" providerId="AD" clId="Web-{2F6D2ED0-E83E-E51A-0010-4A136A41D0E4}" dt="2022-10-20T09:11:10.386" v="37"/>
        <pc:sldMkLst>
          <pc:docMk/>
          <pc:sldMk cId="109857222" sldId="256"/>
        </pc:sldMkLst>
        <pc:spChg chg="mod">
          <ac:chgData name="NICOLETA-MARIA MANLUP" userId="S::nicoleta.manlup@ubbcluj.ro::52b39330-0b97-4a31-bdc7-c3ce716c68cf" providerId="AD" clId="Web-{2F6D2ED0-E83E-E51A-0010-4A136A41D0E4}" dt="2022-10-20T09:11:10.386" v="37"/>
          <ac:spMkLst>
            <pc:docMk/>
            <pc:sldMk cId="109857222" sldId="256"/>
            <ac:spMk id="2" creationId="{00000000-0000-0000-0000-000000000000}"/>
          </ac:spMkLst>
        </pc:spChg>
        <pc:spChg chg="mod">
          <ac:chgData name="NICOLETA-MARIA MANLUP" userId="S::nicoleta.manlup@ubbcluj.ro::52b39330-0b97-4a31-bdc7-c3ce716c68cf" providerId="AD" clId="Web-{2F6D2ED0-E83E-E51A-0010-4A136A41D0E4}" dt="2022-10-20T09:10:52.026" v="32" actId="20577"/>
          <ac:spMkLst>
            <pc:docMk/>
            <pc:sldMk cId="109857222" sldId="256"/>
            <ac:spMk id="3" creationId="{00000000-0000-0000-0000-000000000000}"/>
          </ac:spMkLst>
        </pc:spChg>
        <pc:spChg chg="add">
          <ac:chgData name="NICOLETA-MARIA MANLUP" userId="S::nicoleta.manlup@ubbcluj.ro::52b39330-0b97-4a31-bdc7-c3ce716c68cf" providerId="AD" clId="Web-{2F6D2ED0-E83E-E51A-0010-4A136A41D0E4}" dt="2022-10-20T09:08:42.006" v="0"/>
          <ac:spMkLst>
            <pc:docMk/>
            <pc:sldMk cId="109857222" sldId="256"/>
            <ac:spMk id="9" creationId="{58789E63-C78D-4210-8A38-DD6FB3B6BACD}"/>
          </ac:spMkLst>
        </pc:spChg>
        <pc:spChg chg="add">
          <ac:chgData name="NICOLETA-MARIA MANLUP" userId="S::nicoleta.manlup@ubbcluj.ro::52b39330-0b97-4a31-bdc7-c3ce716c68cf" providerId="AD" clId="Web-{2F6D2ED0-E83E-E51A-0010-4A136A41D0E4}" dt="2022-10-20T09:08:42.006" v="0"/>
          <ac:spMkLst>
            <pc:docMk/>
            <pc:sldMk cId="109857222" sldId="256"/>
            <ac:spMk id="11" creationId="{AC8494C5-ED44-4EAD-9213-4FBAA4BB74CA}"/>
          </ac:spMkLst>
        </pc:spChg>
        <pc:picChg chg="add mod">
          <ac:chgData name="NICOLETA-MARIA MANLUP" userId="S::nicoleta.manlup@ubbcluj.ro::52b39330-0b97-4a31-bdc7-c3ce716c68cf" providerId="AD" clId="Web-{2F6D2ED0-E83E-E51A-0010-4A136A41D0E4}" dt="2022-10-20T09:11:04.479" v="35" actId="1076"/>
          <ac:picMkLst>
            <pc:docMk/>
            <pc:sldMk cId="109857222" sldId="256"/>
            <ac:picMk id="4" creationId="{9D8CD230-7717-CCC7-0F97-78225AE0EC10}"/>
          </ac:picMkLst>
        </pc:picChg>
      </pc:sldChg>
      <pc:sldMasterChg chg="del delSldLayout">
        <pc:chgData name="NICOLETA-MARIA MANLUP" userId="S::nicoleta.manlup@ubbcluj.ro::52b39330-0b97-4a31-bdc7-c3ce716c68cf" providerId="AD" clId="Web-{2F6D2ED0-E83E-E51A-0010-4A136A41D0E4}" dt="2022-10-20T09:08:42.006" v="0"/>
        <pc:sldMasterMkLst>
          <pc:docMk/>
          <pc:sldMasterMk cId="2460954070" sldId="2147483660"/>
        </pc:sldMasterMkLst>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2385387890" sldId="2147483661"/>
          </pc:sldLayoutMkLst>
        </pc:sldLayoutChg>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949138452" sldId="2147483662"/>
          </pc:sldLayoutMkLst>
        </pc:sldLayoutChg>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2591524520" sldId="2147483663"/>
          </pc:sldLayoutMkLst>
        </pc:sldLayoutChg>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1203092039" sldId="2147483664"/>
          </pc:sldLayoutMkLst>
        </pc:sldLayoutChg>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3733172339" sldId="2147483665"/>
          </pc:sldLayoutMkLst>
        </pc:sldLayoutChg>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3210312558" sldId="2147483666"/>
          </pc:sldLayoutMkLst>
        </pc:sldLayoutChg>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3146388984" sldId="2147483667"/>
          </pc:sldLayoutMkLst>
        </pc:sldLayoutChg>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3171841454" sldId="2147483668"/>
          </pc:sldLayoutMkLst>
        </pc:sldLayoutChg>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1718958274" sldId="2147483669"/>
          </pc:sldLayoutMkLst>
        </pc:sldLayoutChg>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2202905451" sldId="2147483670"/>
          </pc:sldLayoutMkLst>
        </pc:sldLayoutChg>
        <pc:sldLayoutChg chg="del">
          <pc:chgData name="NICOLETA-MARIA MANLUP" userId="S::nicoleta.manlup@ubbcluj.ro::52b39330-0b97-4a31-bdc7-c3ce716c68cf" providerId="AD" clId="Web-{2F6D2ED0-E83E-E51A-0010-4A136A41D0E4}" dt="2022-10-20T09:08:42.006" v="0"/>
          <pc:sldLayoutMkLst>
            <pc:docMk/>
            <pc:sldMasterMk cId="2460954070" sldId="2147483660"/>
            <pc:sldLayoutMk cId="3479445657" sldId="2147483671"/>
          </pc:sldLayoutMkLst>
        </pc:sldLayoutChg>
      </pc:sldMasterChg>
      <pc:sldMasterChg chg="add addSldLayout">
        <pc:chgData name="NICOLETA-MARIA MANLUP" userId="S::nicoleta.manlup@ubbcluj.ro::52b39330-0b97-4a31-bdc7-c3ce716c68cf" providerId="AD" clId="Web-{2F6D2ED0-E83E-E51A-0010-4A136A41D0E4}" dt="2022-10-20T09:08:42.006" v="0"/>
        <pc:sldMasterMkLst>
          <pc:docMk/>
          <pc:sldMasterMk cId="3261136128" sldId="2147483737"/>
        </pc:sldMasterMkLst>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4027107671" sldId="2147483726"/>
          </pc:sldLayoutMkLst>
        </pc:sldLayoutChg>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4192625320" sldId="2147483727"/>
          </pc:sldLayoutMkLst>
        </pc:sldLayoutChg>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624952104" sldId="2147483728"/>
          </pc:sldLayoutMkLst>
        </pc:sldLayoutChg>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79692324" sldId="2147483729"/>
          </pc:sldLayoutMkLst>
        </pc:sldLayoutChg>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190692758" sldId="2147483730"/>
          </pc:sldLayoutMkLst>
        </pc:sldLayoutChg>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2159145446" sldId="2147483731"/>
          </pc:sldLayoutMkLst>
        </pc:sldLayoutChg>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242633024" sldId="2147483732"/>
          </pc:sldLayoutMkLst>
        </pc:sldLayoutChg>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1112357228" sldId="2147483733"/>
          </pc:sldLayoutMkLst>
        </pc:sldLayoutChg>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2310450117" sldId="2147483734"/>
          </pc:sldLayoutMkLst>
        </pc:sldLayoutChg>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4041319232" sldId="2147483735"/>
          </pc:sldLayoutMkLst>
        </pc:sldLayoutChg>
        <pc:sldLayoutChg chg="add">
          <pc:chgData name="NICOLETA-MARIA MANLUP" userId="S::nicoleta.manlup@ubbcluj.ro::52b39330-0b97-4a31-bdc7-c3ce716c68cf" providerId="AD" clId="Web-{2F6D2ED0-E83E-E51A-0010-4A136A41D0E4}" dt="2022-10-20T09:08:42.006" v="0"/>
          <pc:sldLayoutMkLst>
            <pc:docMk/>
            <pc:sldMasterMk cId="3261136128" sldId="2147483737"/>
            <pc:sldLayoutMk cId="2040127011" sldId="214748373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12357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0692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2633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310450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41319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40127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27107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59145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92625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24952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10/20/2022</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9692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10/20/2022</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2611361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26" r:id="rId5"/>
    <p:sldLayoutId id="2147483731" r:id="rId6"/>
    <p:sldLayoutId id="2147483727" r:id="rId7"/>
    <p:sldLayoutId id="2147483728" r:id="rId8"/>
    <p:sldLayoutId id="2147483729" r:id="rId9"/>
    <p:sldLayoutId id="2147483730" r:id="rId10"/>
    <p:sldLayoutId id="2147483732"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9D8CD230-7717-CCC7-0F97-78225AE0EC10}"/>
              </a:ext>
            </a:extLst>
          </p:cNvPr>
          <p:cNvPicPr>
            <a:picLocks noChangeAspect="1"/>
          </p:cNvPicPr>
          <p:nvPr/>
        </p:nvPicPr>
        <p:blipFill rotWithShape="1">
          <a:blip r:embed="rId2"/>
          <a:srcRect t="4703" b="11027"/>
          <a:stretch/>
        </p:blipFill>
        <p:spPr>
          <a:xfrm>
            <a:off x="20" y="10"/>
            <a:ext cx="12191962" cy="6857990"/>
          </a:xfrm>
          <a:prstGeom prst="rect">
            <a:avLst/>
          </a:prstGeom>
        </p:spPr>
      </p:pic>
      <p:sp>
        <p:nvSpPr>
          <p:cNvPr id="18" name="Rectangle 17">
            <a:extLst>
              <a:ext uri="{FF2B5EF4-FFF2-40B4-BE49-F238E27FC236}">
                <a16:creationId xmlns:a16="http://schemas.microsoft.com/office/drawing/2014/main" id="{B7E0C296-2B1B-4589-84EA-239D87849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175" y="2279176"/>
            <a:ext cx="5199894" cy="2585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85812" y="2522070"/>
            <a:ext cx="4606621" cy="1533098"/>
          </a:xfrm>
        </p:spPr>
        <p:txBody>
          <a:bodyPr>
            <a:normAutofit/>
          </a:bodyPr>
          <a:lstStyle/>
          <a:p>
            <a:r>
              <a:rPr lang="en-US" sz="4000" b="1"/>
              <a:t>Presenting in English</a:t>
            </a:r>
          </a:p>
        </p:txBody>
      </p:sp>
      <p:sp>
        <p:nvSpPr>
          <p:cNvPr id="3" name="Subtitle 2"/>
          <p:cNvSpPr>
            <a:spLocks noGrp="1"/>
          </p:cNvSpPr>
          <p:nvPr>
            <p:ph type="subTitle" idx="1"/>
          </p:nvPr>
        </p:nvSpPr>
        <p:spPr>
          <a:xfrm>
            <a:off x="3525081" y="4155083"/>
            <a:ext cx="5168605" cy="553395"/>
          </a:xfrm>
        </p:spPr>
        <p:txBody>
          <a:bodyPr>
            <a:normAutofit/>
          </a:bodyPr>
          <a:lstStyle/>
          <a:p>
            <a:pPr>
              <a:lnSpc>
                <a:spcPct val="140000"/>
              </a:lnSpc>
            </a:pPr>
            <a:r>
              <a:rPr lang="en-US" sz="1100" b="1"/>
              <a:t>How to give successful presentations</a:t>
            </a:r>
          </a:p>
        </p:txBody>
      </p:sp>
      <p:grpSp>
        <p:nvGrpSpPr>
          <p:cNvPr id="20" name="Group 19">
            <a:extLst>
              <a:ext uri="{FF2B5EF4-FFF2-40B4-BE49-F238E27FC236}">
                <a16:creationId xmlns:a16="http://schemas.microsoft.com/office/drawing/2014/main" id="{3CDD339A-0D5C-435F-B70C-6498DB974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552" y="3022005"/>
            <a:ext cx="12161561" cy="1033163"/>
            <a:chOff x="23552" y="3022005"/>
            <a:chExt cx="12161561" cy="1033163"/>
          </a:xfrm>
        </p:grpSpPr>
        <p:sp>
          <p:nvSpPr>
            <p:cNvPr id="21" name="Freeform 6">
              <a:extLst>
                <a:ext uri="{FF2B5EF4-FFF2-40B4-BE49-F238E27FC236}">
                  <a16:creationId xmlns:a16="http://schemas.microsoft.com/office/drawing/2014/main" id="{21D7864D-9CC0-4345-A8ED-01EEC9C57B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33426" y="3820899"/>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3">
              <a:extLst>
                <a:ext uri="{FF2B5EF4-FFF2-40B4-BE49-F238E27FC236}">
                  <a16:creationId xmlns:a16="http://schemas.microsoft.com/office/drawing/2014/main" id="{F9F23CAB-0676-4AC7-8CA8-7B5BF73E2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12632" y="3146103"/>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5">
              <a:extLst>
                <a:ext uri="{FF2B5EF4-FFF2-40B4-BE49-F238E27FC236}">
                  <a16:creationId xmlns:a16="http://schemas.microsoft.com/office/drawing/2014/main" id="{EB1A7EF0-FD1E-4431-AA12-061658B27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8308" y="3186235"/>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6">
              <a:extLst>
                <a:ext uri="{FF2B5EF4-FFF2-40B4-BE49-F238E27FC236}">
                  <a16:creationId xmlns:a16="http://schemas.microsoft.com/office/drawing/2014/main" id="{AAA8D351-4D5D-43CA-9EA3-3A209DBA7B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19141" y="3199239"/>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7">
              <a:extLst>
                <a:ext uri="{FF2B5EF4-FFF2-40B4-BE49-F238E27FC236}">
                  <a16:creationId xmlns:a16="http://schemas.microsoft.com/office/drawing/2014/main" id="{AEB482CE-8502-400F-A587-CEA8BF6680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79147" y="3203103"/>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B86FDE7E-057E-44EF-9209-38C5CD45C1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45413" y="3206968"/>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0">
              <a:extLst>
                <a:ext uri="{FF2B5EF4-FFF2-40B4-BE49-F238E27FC236}">
                  <a16:creationId xmlns:a16="http://schemas.microsoft.com/office/drawing/2014/main" id="{9DAEC7B8-1258-418C-8918-40304A03F2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32571" y="3278457"/>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1">
              <a:extLst>
                <a:ext uri="{FF2B5EF4-FFF2-40B4-BE49-F238E27FC236}">
                  <a16:creationId xmlns:a16="http://schemas.microsoft.com/office/drawing/2014/main" id="{7B3E59D7-9F28-4FEB-8725-3474C434C1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24344" y="3213730"/>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2">
              <a:extLst>
                <a:ext uri="{FF2B5EF4-FFF2-40B4-BE49-F238E27FC236}">
                  <a16:creationId xmlns:a16="http://schemas.microsoft.com/office/drawing/2014/main" id="{FB6EF793-0487-49E6-ACD6-A61029C0A8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55774" y="3217593"/>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3">
              <a:extLst>
                <a:ext uri="{FF2B5EF4-FFF2-40B4-BE49-F238E27FC236}">
                  <a16:creationId xmlns:a16="http://schemas.microsoft.com/office/drawing/2014/main" id="{98ABF759-8FA6-48D5-B872-D9CEECD39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66180" y="3221457"/>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4">
              <a:extLst>
                <a:ext uri="{FF2B5EF4-FFF2-40B4-BE49-F238E27FC236}">
                  <a16:creationId xmlns:a16="http://schemas.microsoft.com/office/drawing/2014/main" id="{DDB8BBFA-C9D7-4F60-A252-7ED1743E47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9313" y="3228221"/>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5">
              <a:extLst>
                <a:ext uri="{FF2B5EF4-FFF2-40B4-BE49-F238E27FC236}">
                  <a16:creationId xmlns:a16="http://schemas.microsoft.com/office/drawing/2014/main" id="{A0FF6E41-0C56-4070-B2E2-2B584C578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9669" y="3263964"/>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7">
              <a:extLst>
                <a:ext uri="{FF2B5EF4-FFF2-40B4-BE49-F238E27FC236}">
                  <a16:creationId xmlns:a16="http://schemas.microsoft.com/office/drawing/2014/main" id="{BF2AC548-3795-4AF1-B887-1983F7F8A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25650" y="3278455"/>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8">
              <a:extLst>
                <a:ext uri="{FF2B5EF4-FFF2-40B4-BE49-F238E27FC236}">
                  <a16:creationId xmlns:a16="http://schemas.microsoft.com/office/drawing/2014/main" id="{2BDFC7FA-5D85-4F31-B712-6E0C0D7B04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23043" y="3285217"/>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4">
              <a:extLst>
                <a:ext uri="{FF2B5EF4-FFF2-40B4-BE49-F238E27FC236}">
                  <a16:creationId xmlns:a16="http://schemas.microsoft.com/office/drawing/2014/main" id="{DD1464FA-ADAE-4DB6-A9A6-A809763A3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0139" y="3580387"/>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A247191C-2FEA-4AA3-9B1B-4F1602D26A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5064" y="3539291"/>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92676367-B42C-46BC-BF52-A543723C2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1835" y="3539292"/>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F96083BD-2E2F-43C1-B5B8-90A19ECB2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20539" y="3539289"/>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36D49EC8-F959-4206-9496-81C1FCE95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9800" y="3539291"/>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0D1F9B54-5650-4ADE-8769-818D5AD39D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4341" y="3569721"/>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1208F64B-D1E2-4308-A921-2791E4D90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59349" y="3594839"/>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DD5592E3-A816-49FE-824E-AF5845C51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71682" y="355764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3">
              <a:extLst>
                <a:ext uri="{FF2B5EF4-FFF2-40B4-BE49-F238E27FC236}">
                  <a16:creationId xmlns:a16="http://schemas.microsoft.com/office/drawing/2014/main" id="{048AF30C-3E40-4065-A7E2-A78D26B059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3811" y="3611744"/>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5">
              <a:extLst>
                <a:ext uri="{FF2B5EF4-FFF2-40B4-BE49-F238E27FC236}">
                  <a16:creationId xmlns:a16="http://schemas.microsoft.com/office/drawing/2014/main" id="{F6E9CB87-8280-47D0-88C8-BAC285D5DE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8190" y="361850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7">
              <a:extLst>
                <a:ext uri="{FF2B5EF4-FFF2-40B4-BE49-F238E27FC236}">
                  <a16:creationId xmlns:a16="http://schemas.microsoft.com/office/drawing/2014/main" id="{C126D247-0C11-4EAB-BE52-A4D807955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5118" y="3633000"/>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8">
              <a:extLst>
                <a:ext uri="{FF2B5EF4-FFF2-40B4-BE49-F238E27FC236}">
                  <a16:creationId xmlns:a16="http://schemas.microsoft.com/office/drawing/2014/main" id="{A15D480B-DA3E-4F00-BDEA-52E018D2CE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636863"/>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9">
              <a:extLst>
                <a:ext uri="{FF2B5EF4-FFF2-40B4-BE49-F238E27FC236}">
                  <a16:creationId xmlns:a16="http://schemas.microsoft.com/office/drawing/2014/main" id="{171F133F-A692-4513-A861-47BDCCC8F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25942" y="3622374"/>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20">
              <a:extLst>
                <a:ext uri="{FF2B5EF4-FFF2-40B4-BE49-F238E27FC236}">
                  <a16:creationId xmlns:a16="http://schemas.microsoft.com/office/drawing/2014/main" id="{38207A8D-8E7E-463D-9992-9844A78082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06294" y="3832973"/>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27">
              <a:extLst>
                <a:ext uri="{FF2B5EF4-FFF2-40B4-BE49-F238E27FC236}">
                  <a16:creationId xmlns:a16="http://schemas.microsoft.com/office/drawing/2014/main" id="{7BA77B91-9626-4DFA-A5D2-86BE3EAC8F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2096" y="3868719"/>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9">
              <a:extLst>
                <a:ext uri="{FF2B5EF4-FFF2-40B4-BE49-F238E27FC236}">
                  <a16:creationId xmlns:a16="http://schemas.microsoft.com/office/drawing/2014/main" id="{E160D945-C924-441B-827A-C27206D1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34415" y="3872581"/>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33">
              <a:extLst>
                <a:ext uri="{FF2B5EF4-FFF2-40B4-BE49-F238E27FC236}">
                  <a16:creationId xmlns:a16="http://schemas.microsoft.com/office/drawing/2014/main" id="{034D50E5-CC96-47EA-909D-9CC6ABA24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05710" y="3883209"/>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6">
              <a:extLst>
                <a:ext uri="{FF2B5EF4-FFF2-40B4-BE49-F238E27FC236}">
                  <a16:creationId xmlns:a16="http://schemas.microsoft.com/office/drawing/2014/main" id="{CE529D6B-DA12-4C21-8816-B7C0655DCA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33368" y="395837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7">
              <a:extLst>
                <a:ext uri="{FF2B5EF4-FFF2-40B4-BE49-F238E27FC236}">
                  <a16:creationId xmlns:a16="http://schemas.microsoft.com/office/drawing/2014/main" id="{8BD20D1C-AFD2-46C5-B874-E1E6575AB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06887" y="3901564"/>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8">
              <a:extLst>
                <a:ext uri="{FF2B5EF4-FFF2-40B4-BE49-F238E27FC236}">
                  <a16:creationId xmlns:a16="http://schemas.microsoft.com/office/drawing/2014/main" id="{1553F3A5-DAE1-4BE4-A62C-DC0B2B0765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7894" y="3904464"/>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9">
              <a:extLst>
                <a:ext uri="{FF2B5EF4-FFF2-40B4-BE49-F238E27FC236}">
                  <a16:creationId xmlns:a16="http://schemas.microsoft.com/office/drawing/2014/main" id="{7248432C-E709-4AB9-B196-B17BABF546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912191"/>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42">
              <a:extLst>
                <a:ext uri="{FF2B5EF4-FFF2-40B4-BE49-F238E27FC236}">
                  <a16:creationId xmlns:a16="http://schemas.microsoft.com/office/drawing/2014/main" id="{87579DF1-0CD1-48D7-9B6C-2B437C7B00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2046" y="3947935"/>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43">
              <a:extLst>
                <a:ext uri="{FF2B5EF4-FFF2-40B4-BE49-F238E27FC236}">
                  <a16:creationId xmlns:a16="http://schemas.microsoft.com/office/drawing/2014/main" id="{51C5165A-A8BD-4E8A-BB51-96ADB4E0CF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7955" y="3951797"/>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44">
              <a:extLst>
                <a:ext uri="{FF2B5EF4-FFF2-40B4-BE49-F238E27FC236}">
                  <a16:creationId xmlns:a16="http://schemas.microsoft.com/office/drawing/2014/main" id="{3318A639-15FE-47E4-883D-24F0DAF6B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5833" y="3947935"/>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45">
              <a:extLst>
                <a:ext uri="{FF2B5EF4-FFF2-40B4-BE49-F238E27FC236}">
                  <a16:creationId xmlns:a16="http://schemas.microsoft.com/office/drawing/2014/main" id="{B03EC112-0D5C-48DA-93EE-940B74A62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4469" y="3954698"/>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
              <a:extLst>
                <a:ext uri="{FF2B5EF4-FFF2-40B4-BE49-F238E27FC236}">
                  <a16:creationId xmlns:a16="http://schemas.microsoft.com/office/drawing/2014/main" id="{982DB46C-F13E-4ED7-90F3-47B25A085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8264" y="3024903"/>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a:extLst>
                <a:ext uri="{FF2B5EF4-FFF2-40B4-BE49-F238E27FC236}">
                  <a16:creationId xmlns:a16="http://schemas.microsoft.com/office/drawing/2014/main" id="{FF698AC9-5CD1-4A7F-8D25-5787F7E8E3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7792" y="3039394"/>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8">
              <a:extLst>
                <a:ext uri="{FF2B5EF4-FFF2-40B4-BE49-F238E27FC236}">
                  <a16:creationId xmlns:a16="http://schemas.microsoft.com/office/drawing/2014/main" id="{580965AB-01A6-476C-8F50-ED2350820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7259" y="3022005"/>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9">
              <a:extLst>
                <a:ext uri="{FF2B5EF4-FFF2-40B4-BE49-F238E27FC236}">
                  <a16:creationId xmlns:a16="http://schemas.microsoft.com/office/drawing/2014/main" id="{E3C0DF2F-3170-4A79-ADAA-4BC015B2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6843" y="3047122"/>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20">
              <a:extLst>
                <a:ext uri="{FF2B5EF4-FFF2-40B4-BE49-F238E27FC236}">
                  <a16:creationId xmlns:a16="http://schemas.microsoft.com/office/drawing/2014/main" id="{69010010-E67A-4065-8312-BE392BB1C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3941" y="3057748"/>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22">
              <a:extLst>
                <a:ext uri="{FF2B5EF4-FFF2-40B4-BE49-F238E27FC236}">
                  <a16:creationId xmlns:a16="http://schemas.microsoft.com/office/drawing/2014/main" id="{631A2BD3-8DA4-49DA-961C-2A84252DD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8079" y="3068377"/>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23">
              <a:extLst>
                <a:ext uri="{FF2B5EF4-FFF2-40B4-BE49-F238E27FC236}">
                  <a16:creationId xmlns:a16="http://schemas.microsoft.com/office/drawing/2014/main" id="{B3462A74-8748-4CC2-A7DC-0F765B7342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247" y="3072240"/>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26">
              <a:extLst>
                <a:ext uri="{FF2B5EF4-FFF2-40B4-BE49-F238E27FC236}">
                  <a16:creationId xmlns:a16="http://schemas.microsoft.com/office/drawing/2014/main" id="{3FD72CB2-5280-4C42-ABD9-AC2202E75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30154" y="3093493"/>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27">
              <a:extLst>
                <a:ext uri="{FF2B5EF4-FFF2-40B4-BE49-F238E27FC236}">
                  <a16:creationId xmlns:a16="http://schemas.microsoft.com/office/drawing/2014/main" id="{7BB6BA01-F7D6-431B-97F7-2DAD44DF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54702" y="3093493"/>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28">
              <a:extLst>
                <a:ext uri="{FF2B5EF4-FFF2-40B4-BE49-F238E27FC236}">
                  <a16:creationId xmlns:a16="http://schemas.microsoft.com/office/drawing/2014/main" id="{6CBFA44B-13FA-4E01-8EC8-3C2E03DC7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78791" y="3125373"/>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0">
              <a:extLst>
                <a:ext uri="{FF2B5EF4-FFF2-40B4-BE49-F238E27FC236}">
                  <a16:creationId xmlns:a16="http://schemas.microsoft.com/office/drawing/2014/main" id="{0B5F8AEE-90EF-4529-B573-77F764D89A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9975" y="3143729"/>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3">
              <a:extLst>
                <a:ext uri="{FF2B5EF4-FFF2-40B4-BE49-F238E27FC236}">
                  <a16:creationId xmlns:a16="http://schemas.microsoft.com/office/drawing/2014/main" id="{56BAE621-EB8E-4E88-9B1A-F840BFE658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6006" y="3362058"/>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1">
              <a:extLst>
                <a:ext uri="{FF2B5EF4-FFF2-40B4-BE49-F238E27FC236}">
                  <a16:creationId xmlns:a16="http://schemas.microsoft.com/office/drawing/2014/main" id="{14B4DED6-A4BF-4F3B-B1FC-82825676B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4777" y="3401668"/>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2">
              <a:extLst>
                <a:ext uri="{FF2B5EF4-FFF2-40B4-BE49-F238E27FC236}">
                  <a16:creationId xmlns:a16="http://schemas.microsoft.com/office/drawing/2014/main" id="{E93A246E-C93F-4DCB-8EB4-8AE46BC81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156" y="3408428"/>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3">
              <a:extLst>
                <a:ext uri="{FF2B5EF4-FFF2-40B4-BE49-F238E27FC236}">
                  <a16:creationId xmlns:a16="http://schemas.microsoft.com/office/drawing/2014/main" id="{2D8ABAA9-E978-42EE-9895-4A97F33EA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45" y="3415192"/>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4">
              <a:extLst>
                <a:ext uri="{FF2B5EF4-FFF2-40B4-BE49-F238E27FC236}">
                  <a16:creationId xmlns:a16="http://schemas.microsoft.com/office/drawing/2014/main" id="{1BDBC350-8F9F-44B7-8860-EE05E4556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17434" y="3412293"/>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5">
              <a:extLst>
                <a:ext uri="{FF2B5EF4-FFF2-40B4-BE49-F238E27FC236}">
                  <a16:creationId xmlns:a16="http://schemas.microsoft.com/office/drawing/2014/main" id="{8CC1825B-07E8-4D9A-99FC-AF22F9D705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3589" y="3419055"/>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6">
              <a:extLst>
                <a:ext uri="{FF2B5EF4-FFF2-40B4-BE49-F238E27FC236}">
                  <a16:creationId xmlns:a16="http://schemas.microsoft.com/office/drawing/2014/main" id="{E208343E-229A-4E39-AF3B-DAE8625D5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7596" y="3450937"/>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7">
              <a:extLst>
                <a:ext uri="{FF2B5EF4-FFF2-40B4-BE49-F238E27FC236}">
                  <a16:creationId xmlns:a16="http://schemas.microsoft.com/office/drawing/2014/main" id="{C48670A5-7175-4E13-BCF9-70B92BFB75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0620" y="3415192"/>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9">
              <a:extLst>
                <a:ext uri="{FF2B5EF4-FFF2-40B4-BE49-F238E27FC236}">
                  <a16:creationId xmlns:a16="http://schemas.microsoft.com/office/drawing/2014/main" id="{F4203D1F-0C38-4CC7-9667-06D91693C8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3108" y="3458664"/>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0">
              <a:extLst>
                <a:ext uri="{FF2B5EF4-FFF2-40B4-BE49-F238E27FC236}">
                  <a16:creationId xmlns:a16="http://schemas.microsoft.com/office/drawing/2014/main" id="{7C6039CA-A1B7-4086-B035-CF1A0B147A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23943" y="3465427"/>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1">
              <a:extLst>
                <a:ext uri="{FF2B5EF4-FFF2-40B4-BE49-F238E27FC236}">
                  <a16:creationId xmlns:a16="http://schemas.microsoft.com/office/drawing/2014/main" id="{BCF25F37-4F50-4174-88D1-A3A43F614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5592" y="3483783"/>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8">
              <a:extLst>
                <a:ext uri="{FF2B5EF4-FFF2-40B4-BE49-F238E27FC236}">
                  <a16:creationId xmlns:a16="http://schemas.microsoft.com/office/drawing/2014/main" id="{F076F369-289A-4E93-BF39-B4C99E16B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49" y="370597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79">
              <a:extLst>
                <a:ext uri="{FF2B5EF4-FFF2-40B4-BE49-F238E27FC236}">
                  <a16:creationId xmlns:a16="http://schemas.microsoft.com/office/drawing/2014/main" id="{F014AE29-4A4C-418D-8D72-233AECCE70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456" y="370887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0">
              <a:extLst>
                <a:ext uri="{FF2B5EF4-FFF2-40B4-BE49-F238E27FC236}">
                  <a16:creationId xmlns:a16="http://schemas.microsoft.com/office/drawing/2014/main" id="{169B666F-51A1-4D47-851D-BF226C536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81515" y="371660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1">
              <a:extLst>
                <a:ext uri="{FF2B5EF4-FFF2-40B4-BE49-F238E27FC236}">
                  <a16:creationId xmlns:a16="http://schemas.microsoft.com/office/drawing/2014/main" id="{1D47E7BB-91A2-4C01-848C-7528FB8DC8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85883" y="371273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E8C443E6-6590-4FA5-9143-C734D59DC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7313" y="372336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3">
              <a:extLst>
                <a:ext uri="{FF2B5EF4-FFF2-40B4-BE49-F238E27FC236}">
                  <a16:creationId xmlns:a16="http://schemas.microsoft.com/office/drawing/2014/main" id="{8AE369CB-90BC-49E0-84E4-E46339759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95241" y="370211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DC1D6E23-7CDE-45A3-B8E0-2C5D1BDE76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3642" y="373012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6">
              <a:extLst>
                <a:ext uri="{FF2B5EF4-FFF2-40B4-BE49-F238E27FC236}">
                  <a16:creationId xmlns:a16="http://schemas.microsoft.com/office/drawing/2014/main" id="{AF542CA1-45D2-4197-B34E-0A63A758B2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30" y="3737922"/>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9">
              <a:extLst>
                <a:ext uri="{FF2B5EF4-FFF2-40B4-BE49-F238E27FC236}">
                  <a16:creationId xmlns:a16="http://schemas.microsoft.com/office/drawing/2014/main" id="{5ED5642D-E343-41C8-8FF3-3368A86601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1490" y="3709999"/>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0">
              <a:extLst>
                <a:ext uri="{FF2B5EF4-FFF2-40B4-BE49-F238E27FC236}">
                  <a16:creationId xmlns:a16="http://schemas.microsoft.com/office/drawing/2014/main" id="{BDD03E24-B855-4A54-9C06-9665F8E964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9434" y="380257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
              <a:extLst>
                <a:ext uri="{FF2B5EF4-FFF2-40B4-BE49-F238E27FC236}">
                  <a16:creationId xmlns:a16="http://schemas.microsoft.com/office/drawing/2014/main" id="{92A5ABF9-C9AB-440A-9046-57769BAA7F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7751" y="3076723"/>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
              <a:extLst>
                <a:ext uri="{FF2B5EF4-FFF2-40B4-BE49-F238E27FC236}">
                  <a16:creationId xmlns:a16="http://schemas.microsoft.com/office/drawing/2014/main" id="{20CCFA26-8B22-4B64-A21B-01B13BE5B9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19939" y="3091214"/>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40">
              <a:extLst>
                <a:ext uri="{FF2B5EF4-FFF2-40B4-BE49-F238E27FC236}">
                  <a16:creationId xmlns:a16="http://schemas.microsoft.com/office/drawing/2014/main" id="{7034E999-C5DC-41C3-93CF-5AA4288924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52129" y="3460249"/>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46">
              <a:extLst>
                <a:ext uri="{FF2B5EF4-FFF2-40B4-BE49-F238E27FC236}">
                  <a16:creationId xmlns:a16="http://schemas.microsoft.com/office/drawing/2014/main" id="{1A197C36-622D-4B69-91BB-4C6D3D209E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35385" y="3453485"/>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64">
              <a:extLst>
                <a:ext uri="{FF2B5EF4-FFF2-40B4-BE49-F238E27FC236}">
                  <a16:creationId xmlns:a16="http://schemas.microsoft.com/office/drawing/2014/main" id="{2B41BCF4-897C-4C73-A9C9-92A909F18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05696" y="3715636"/>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5">
              <a:extLst>
                <a:ext uri="{FF2B5EF4-FFF2-40B4-BE49-F238E27FC236}">
                  <a16:creationId xmlns:a16="http://schemas.microsoft.com/office/drawing/2014/main" id="{406FB574-90F0-417D-ABCD-95DDE91A29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69586" y="371818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4B98C702-29E3-4C5E-AA82-64BAC1F2A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552" y="342354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6">
              <a:extLst>
                <a:ext uri="{FF2B5EF4-FFF2-40B4-BE49-F238E27FC236}">
                  <a16:creationId xmlns:a16="http://schemas.microsoft.com/office/drawing/2014/main" id="{943DBA82-CBF2-40C6-A535-C02BA2F1E7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7107" y="358421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4">
              <a:extLst>
                <a:ext uri="{FF2B5EF4-FFF2-40B4-BE49-F238E27FC236}">
                  <a16:creationId xmlns:a16="http://schemas.microsoft.com/office/drawing/2014/main" id="{5A1CC399-638B-44DB-80A7-401D797A9A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8048" y="3693860"/>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7DE3-79E0-A447-8132-43575B6C191E}"/>
              </a:ext>
            </a:extLst>
          </p:cNvPr>
          <p:cNvSpPr>
            <a:spLocks noGrp="1"/>
          </p:cNvSpPr>
          <p:nvPr>
            <p:ph type="title"/>
          </p:nvPr>
        </p:nvSpPr>
        <p:spPr/>
        <p:txBody>
          <a:bodyPr/>
          <a:lstStyle/>
          <a:p>
            <a:pPr algn="ctr"/>
            <a:r>
              <a:rPr lang="en-US" dirty="0"/>
              <a:t>Citation styles</a:t>
            </a:r>
          </a:p>
        </p:txBody>
      </p:sp>
      <p:pic>
        <p:nvPicPr>
          <p:cNvPr id="4" name="Picture 4">
            <a:extLst>
              <a:ext uri="{FF2B5EF4-FFF2-40B4-BE49-F238E27FC236}">
                <a16:creationId xmlns:a16="http://schemas.microsoft.com/office/drawing/2014/main" id="{B6B8EADB-5A72-2406-BBFF-D68965F60A62}"/>
              </a:ext>
            </a:extLst>
          </p:cNvPr>
          <p:cNvPicPr>
            <a:picLocks noGrp="1" noChangeAspect="1"/>
          </p:cNvPicPr>
          <p:nvPr>
            <p:ph idx="1"/>
          </p:nvPr>
        </p:nvPicPr>
        <p:blipFill>
          <a:blip r:embed="rId2"/>
          <a:stretch>
            <a:fillRect/>
          </a:stretch>
        </p:blipFill>
        <p:spPr>
          <a:xfrm>
            <a:off x="579245" y="2392668"/>
            <a:ext cx="10500394" cy="3158466"/>
          </a:xfrm>
        </p:spPr>
      </p:pic>
    </p:spTree>
    <p:extLst>
      <p:ext uri="{BB962C8B-B14F-4D97-AF65-F5344CB8AC3E}">
        <p14:creationId xmlns:p14="http://schemas.microsoft.com/office/powerpoint/2010/main" val="2766055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2" name="Rectangle 351">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B3B40-C1D3-CBD4-DE82-207509CB926A}"/>
              </a:ext>
            </a:extLst>
          </p:cNvPr>
          <p:cNvSpPr>
            <a:spLocks noGrp="1"/>
          </p:cNvSpPr>
          <p:nvPr>
            <p:ph type="title"/>
          </p:nvPr>
        </p:nvSpPr>
        <p:spPr>
          <a:xfrm>
            <a:off x="699548" y="581938"/>
            <a:ext cx="5110909" cy="1691969"/>
          </a:xfrm>
        </p:spPr>
        <p:txBody>
          <a:bodyPr vert="horz" lIns="91440" tIns="45720" rIns="91440" bIns="45720" rtlCol="0" anchor="ctr">
            <a:normAutofit/>
          </a:bodyPr>
          <a:lstStyle/>
          <a:p>
            <a:pPr algn="ctr"/>
            <a:r>
              <a:rPr lang="en-US" kern="1200" dirty="0">
                <a:latin typeface="+mj-lt"/>
                <a:ea typeface="+mj-ea"/>
                <a:cs typeface="+mj-cs"/>
              </a:rPr>
              <a:t>Your task</a:t>
            </a:r>
            <a:endParaRPr lang="en-US" kern="1200" dirty="0"/>
          </a:p>
        </p:txBody>
      </p:sp>
      <p:sp>
        <p:nvSpPr>
          <p:cNvPr id="4" name="TextBox 3">
            <a:extLst>
              <a:ext uri="{FF2B5EF4-FFF2-40B4-BE49-F238E27FC236}">
                <a16:creationId xmlns:a16="http://schemas.microsoft.com/office/drawing/2014/main" id="{B7850C6C-40BA-D4B6-32EB-E709B85DBBD5}"/>
              </a:ext>
            </a:extLst>
          </p:cNvPr>
          <p:cNvSpPr txBox="1"/>
          <p:nvPr/>
        </p:nvSpPr>
        <p:spPr>
          <a:xfrm>
            <a:off x="179539" y="2415379"/>
            <a:ext cx="6146635" cy="3699747"/>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nSpc>
                <a:spcPct val="150000"/>
              </a:lnSpc>
              <a:spcAft>
                <a:spcPts val="600"/>
              </a:spcAft>
              <a:buClr>
                <a:schemeClr val="bg2">
                  <a:lumMod val="75000"/>
                </a:schemeClr>
              </a:buClr>
              <a:buFont typeface="Arial"/>
              <a:buChar char="•"/>
            </a:pPr>
            <a:r>
              <a:rPr lang="en-US" sz="2400" dirty="0">
                <a:solidFill>
                  <a:schemeClr val="tx2"/>
                </a:solidFill>
                <a:latin typeface="Bahnschrift"/>
              </a:rPr>
              <a:t>read the following text </a:t>
            </a:r>
          </a:p>
          <a:p>
            <a:pPr marL="285750" indent="-285750">
              <a:lnSpc>
                <a:spcPct val="150000"/>
              </a:lnSpc>
              <a:spcAft>
                <a:spcPts val="600"/>
              </a:spcAft>
              <a:buClr>
                <a:schemeClr val="bg2">
                  <a:lumMod val="75000"/>
                </a:schemeClr>
              </a:buClr>
              <a:buFont typeface="Arial"/>
              <a:buChar char="•"/>
            </a:pPr>
            <a:r>
              <a:rPr lang="en-US" sz="2400" dirty="0">
                <a:solidFill>
                  <a:schemeClr val="tx2"/>
                </a:solidFill>
                <a:latin typeface="Bahnschrift"/>
              </a:rPr>
              <a:t>structure a presentation based on it:</a:t>
            </a:r>
          </a:p>
          <a:p>
            <a:pPr marL="742950" lvl="1" indent="-285750">
              <a:lnSpc>
                <a:spcPct val="150000"/>
              </a:lnSpc>
              <a:spcAft>
                <a:spcPts val="600"/>
              </a:spcAft>
              <a:buClr>
                <a:schemeClr val="bg2">
                  <a:lumMod val="75000"/>
                </a:schemeClr>
              </a:buClr>
              <a:buFont typeface="Arial"/>
              <a:buChar char="•"/>
            </a:pPr>
            <a:r>
              <a:rPr lang="en-US" sz="2400" b="1" dirty="0">
                <a:solidFill>
                  <a:schemeClr val="tx2"/>
                </a:solidFill>
                <a:latin typeface="Bahnschrift"/>
              </a:rPr>
              <a:t>an introduction</a:t>
            </a:r>
            <a:r>
              <a:rPr lang="en-US" sz="2400" dirty="0">
                <a:solidFill>
                  <a:schemeClr val="tx2"/>
                </a:solidFill>
                <a:latin typeface="Bahnschrift"/>
              </a:rPr>
              <a:t> </a:t>
            </a:r>
          </a:p>
          <a:p>
            <a:pPr marL="742950" lvl="1" indent="-285750">
              <a:lnSpc>
                <a:spcPct val="150000"/>
              </a:lnSpc>
              <a:spcAft>
                <a:spcPts val="600"/>
              </a:spcAft>
              <a:buClr>
                <a:schemeClr val="bg2">
                  <a:lumMod val="75000"/>
                </a:schemeClr>
              </a:buClr>
              <a:buFont typeface="Arial"/>
              <a:buChar char="•"/>
            </a:pPr>
            <a:r>
              <a:rPr lang="en-US" sz="2400" b="1" dirty="0">
                <a:solidFill>
                  <a:schemeClr val="tx2"/>
                </a:solidFill>
                <a:latin typeface="Bahnschrift"/>
              </a:rPr>
              <a:t>a body</a:t>
            </a:r>
            <a:r>
              <a:rPr lang="en-US" sz="2400" dirty="0">
                <a:solidFill>
                  <a:schemeClr val="tx2"/>
                </a:solidFill>
                <a:latin typeface="Bahnschrift"/>
              </a:rPr>
              <a:t> (arguments and examples)</a:t>
            </a:r>
          </a:p>
          <a:p>
            <a:pPr marL="742950" lvl="1" indent="-285750">
              <a:lnSpc>
                <a:spcPct val="150000"/>
              </a:lnSpc>
              <a:spcAft>
                <a:spcPts val="600"/>
              </a:spcAft>
              <a:buClr>
                <a:schemeClr val="bg2">
                  <a:lumMod val="75000"/>
                </a:schemeClr>
              </a:buClr>
              <a:buFont typeface="Arial"/>
              <a:buChar char="•"/>
            </a:pPr>
            <a:r>
              <a:rPr lang="en-US" sz="2400" b="1" dirty="0">
                <a:solidFill>
                  <a:schemeClr val="tx2"/>
                </a:solidFill>
                <a:latin typeface="Bahnschrift"/>
              </a:rPr>
              <a:t>a conclusion</a:t>
            </a:r>
            <a:endParaRPr lang="en-US" sz="2400" dirty="0">
              <a:solidFill>
                <a:schemeClr val="tx2"/>
              </a:solidFill>
              <a:latin typeface="Bahnschrift"/>
            </a:endParaRPr>
          </a:p>
        </p:txBody>
      </p:sp>
      <p:pic>
        <p:nvPicPr>
          <p:cNvPr id="5" name="Picture 4" descr="Person writing on a notepad">
            <a:extLst>
              <a:ext uri="{FF2B5EF4-FFF2-40B4-BE49-F238E27FC236}">
                <a16:creationId xmlns:a16="http://schemas.microsoft.com/office/drawing/2014/main" id="{398E7D46-369C-F9D3-6C27-AD3925DCD5E5}"/>
              </a:ext>
            </a:extLst>
          </p:cNvPr>
          <p:cNvPicPr>
            <a:picLocks noChangeAspect="1"/>
          </p:cNvPicPr>
          <p:nvPr/>
        </p:nvPicPr>
        <p:blipFill rotWithShape="1">
          <a:blip r:embed="rId2"/>
          <a:srcRect l="17993" r="17993"/>
          <a:stretch/>
        </p:blipFill>
        <p:spPr>
          <a:xfrm>
            <a:off x="6645834" y="1"/>
            <a:ext cx="5546166" cy="6866192"/>
          </a:xfrm>
          <a:prstGeom prst="rect">
            <a:avLst/>
          </a:prstGeom>
        </p:spPr>
      </p:pic>
      <p:grpSp>
        <p:nvGrpSpPr>
          <p:cNvPr id="356" name="Group 355">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357"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32561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88F9-8CD9-DE61-C2E3-D37B8197C300}"/>
              </a:ext>
            </a:extLst>
          </p:cNvPr>
          <p:cNvSpPr>
            <a:spLocks noGrp="1"/>
          </p:cNvSpPr>
          <p:nvPr>
            <p:ph type="title"/>
          </p:nvPr>
        </p:nvSpPr>
        <p:spPr>
          <a:xfrm>
            <a:off x="1069848" y="43632"/>
            <a:ext cx="9634011" cy="741016"/>
          </a:xfrm>
        </p:spPr>
        <p:txBody>
          <a:bodyPr/>
          <a:lstStyle/>
          <a:p>
            <a:pPr algn="ctr"/>
            <a:r>
              <a:rPr lang="en-US" dirty="0"/>
              <a:t>Robot teachers</a:t>
            </a:r>
          </a:p>
        </p:txBody>
      </p:sp>
      <p:sp>
        <p:nvSpPr>
          <p:cNvPr id="3" name="Content Placeholder 2">
            <a:extLst>
              <a:ext uri="{FF2B5EF4-FFF2-40B4-BE49-F238E27FC236}">
                <a16:creationId xmlns:a16="http://schemas.microsoft.com/office/drawing/2014/main" id="{FD7C1CD8-4017-4522-419D-BFBBDE5F7E59}"/>
              </a:ext>
            </a:extLst>
          </p:cNvPr>
          <p:cNvSpPr>
            <a:spLocks noGrp="1"/>
          </p:cNvSpPr>
          <p:nvPr>
            <p:ph idx="1"/>
          </p:nvPr>
        </p:nvSpPr>
        <p:spPr>
          <a:xfrm>
            <a:off x="161712" y="1029013"/>
            <a:ext cx="10594339" cy="5603940"/>
          </a:xfrm>
        </p:spPr>
        <p:txBody>
          <a:bodyPr vert="horz" lIns="91440" tIns="45720" rIns="91440" bIns="45720" rtlCol="0" anchor="t">
            <a:normAutofit lnSpcReduction="10000"/>
          </a:bodyPr>
          <a:lstStyle/>
          <a:p>
            <a:pPr marL="0" indent="0" algn="just">
              <a:buNone/>
            </a:pPr>
            <a:r>
              <a:rPr lang="en-US">
                <a:latin typeface="Bahnschrift"/>
                <a:ea typeface="+mn-lt"/>
                <a:cs typeface="+mn-lt"/>
              </a:rPr>
              <a:t>   If you think of the </a:t>
            </a:r>
            <a:r>
              <a:rPr lang="en-US" dirty="0">
                <a:latin typeface="Bahnschrift"/>
                <a:ea typeface="+mn-lt"/>
                <a:cs typeface="+mn-lt"/>
              </a:rPr>
              <a:t>jobs robots could never do, you would probably put doctors and teachers at the top of the list. It's easy to imagine robot cleaners and factory workers, but some jobs need human connection and creativity. But are we underestimating what robots can do? In some cases, they already perform better than doctors at diagnosing illness. Also, some patients might feel more comfortable sharing personal information with a machine than a person. Could there be a place for robots in education after all?</a:t>
            </a:r>
            <a:endParaRPr lang="en-US">
              <a:latin typeface="Bahnschrift"/>
            </a:endParaRPr>
          </a:p>
          <a:p>
            <a:pPr marL="0" indent="0" algn="just">
              <a:buClr>
                <a:srgbClr val="B5AFA2"/>
              </a:buClr>
              <a:buNone/>
            </a:pPr>
            <a:r>
              <a:rPr lang="en-US" dirty="0">
                <a:latin typeface="Bahnschrift"/>
                <a:ea typeface="+mn-lt"/>
                <a:cs typeface="+mn-lt"/>
              </a:rPr>
              <a:t>   British education expert Anthony Seldon thinks so. And he even has a date for the robot takeover of the classroom: 2027. He predicts robots will do the main job of transferring information and teachers will be like assistants. Intelligent robots will read students' faces, movements and maybe even brain signals. Then they will adapt the information to each student. It's not a popular opinion and it's unlikely robots will ever have empathy and the ability to really connect with humans like another human can.</a:t>
            </a:r>
            <a:endParaRPr lang="en-US" dirty="0">
              <a:latin typeface="Bahnschrift"/>
            </a:endParaRPr>
          </a:p>
          <a:p>
            <a:pPr algn="just">
              <a:buClr>
                <a:srgbClr val="B5AFA2"/>
              </a:buClr>
            </a:pPr>
            <a:endParaRPr lang="en-US" dirty="0"/>
          </a:p>
          <a:p>
            <a:pPr algn="just">
              <a:buClr>
                <a:srgbClr val="B5AFA2"/>
              </a:buClr>
            </a:pPr>
            <a:endParaRPr lang="en-US" dirty="0"/>
          </a:p>
        </p:txBody>
      </p:sp>
    </p:spTree>
    <p:extLst>
      <p:ext uri="{BB962C8B-B14F-4D97-AF65-F5344CB8AC3E}">
        <p14:creationId xmlns:p14="http://schemas.microsoft.com/office/powerpoint/2010/main" val="1839103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B034-786E-F369-81FC-7D73B1DAFEBC}"/>
              </a:ext>
            </a:extLst>
          </p:cNvPr>
          <p:cNvSpPr>
            <a:spLocks noGrp="1"/>
          </p:cNvSpPr>
          <p:nvPr>
            <p:ph type="title"/>
          </p:nvPr>
        </p:nvSpPr>
        <p:spPr>
          <a:xfrm>
            <a:off x="1069848" y="1879"/>
            <a:ext cx="9634011" cy="814084"/>
          </a:xfrm>
        </p:spPr>
        <p:txBody>
          <a:bodyPr/>
          <a:lstStyle/>
          <a:p>
            <a:pPr algn="ctr"/>
            <a:r>
              <a:rPr lang="en-US" dirty="0"/>
              <a:t>Robot teachers</a:t>
            </a:r>
            <a:endParaRPr lang="en-US"/>
          </a:p>
        </p:txBody>
      </p:sp>
      <p:sp>
        <p:nvSpPr>
          <p:cNvPr id="3" name="Content Placeholder 2">
            <a:extLst>
              <a:ext uri="{FF2B5EF4-FFF2-40B4-BE49-F238E27FC236}">
                <a16:creationId xmlns:a16="http://schemas.microsoft.com/office/drawing/2014/main" id="{1CE7992E-BA1D-6565-9195-E1AB4D8DB154}"/>
              </a:ext>
            </a:extLst>
          </p:cNvPr>
          <p:cNvSpPr>
            <a:spLocks noGrp="1"/>
          </p:cNvSpPr>
          <p:nvPr>
            <p:ph idx="1"/>
          </p:nvPr>
        </p:nvSpPr>
        <p:spPr>
          <a:xfrm>
            <a:off x="99081" y="882876"/>
            <a:ext cx="10542148" cy="5812707"/>
          </a:xfrm>
        </p:spPr>
        <p:txBody>
          <a:bodyPr vert="horz" lIns="91440" tIns="45720" rIns="91440" bIns="45720" rtlCol="0" anchor="t">
            <a:noAutofit/>
          </a:bodyPr>
          <a:lstStyle/>
          <a:p>
            <a:pPr marL="0" indent="0" algn="just">
              <a:buNone/>
            </a:pPr>
            <a:r>
              <a:rPr lang="en-US" sz="1900" dirty="0">
                <a:latin typeface="Bahnschrift"/>
                <a:ea typeface="+mn-lt"/>
                <a:cs typeface="+mn-lt"/>
              </a:rPr>
              <a:t>   One thing is certain, though. A robot teacher is better than no teacher at all. In some parts of the world, there aren't enough teachers and 9–16 per cent of children under the age of 14 don't go to school. That problem could be partly solved by robots because they can teach anywhere and won't get stressed, or tired, or move somewhere for an easier, higher-paid job.</a:t>
            </a:r>
            <a:endParaRPr lang="en-US" sz="1900">
              <a:latin typeface="Bahnschrift"/>
              <a:ea typeface="+mn-lt"/>
              <a:cs typeface="+mn-lt"/>
            </a:endParaRPr>
          </a:p>
          <a:p>
            <a:pPr marL="0" indent="0" algn="just">
              <a:buNone/>
            </a:pPr>
            <a:r>
              <a:rPr lang="en-US" sz="1900" dirty="0">
                <a:latin typeface="Bahnschrift"/>
                <a:ea typeface="+mn-lt"/>
                <a:cs typeface="+mn-lt"/>
              </a:rPr>
              <a:t>   Those negative aspects of teaching are something everyone agrees on. Teachers all over the world are leaving because it is a difficult job and they feel overworked. Perhaps the question is not 'Will robots replace teachers?' but 'How can robots help teachers?' Office workers can use software to do things like </a:t>
            </a:r>
            <a:r>
              <a:rPr lang="en-US" sz="1900" dirty="0" err="1">
                <a:latin typeface="Bahnschrift"/>
                <a:ea typeface="+mn-lt"/>
                <a:cs typeface="+mn-lt"/>
              </a:rPr>
              <a:t>organise</a:t>
            </a:r>
            <a:r>
              <a:rPr lang="en-US" sz="1900" dirty="0">
                <a:latin typeface="Bahnschrift"/>
                <a:ea typeface="+mn-lt"/>
                <a:cs typeface="+mn-lt"/>
              </a:rPr>
              <a:t> and answer emails, arrange meetings and update calendars. Teachers waste a lot of time doing non-teaching work, including more than 11 hours a week marking homework. If robots could cut the time teachers spend marking homework and writing reports, teachers would have more time and energy for the parts of the job humans do best.</a:t>
            </a:r>
          </a:p>
          <a:p>
            <a:pPr marL="0" indent="0" algn="r">
              <a:buNone/>
            </a:pPr>
            <a:r>
              <a:rPr lang="en-US" sz="1900" b="1" dirty="0">
                <a:latin typeface="Bahnschrift"/>
                <a:ea typeface="+mn-lt"/>
                <a:cs typeface="+mn-lt"/>
              </a:rPr>
              <a:t>British Council</a:t>
            </a:r>
            <a:endParaRPr lang="en-US" sz="1900" dirty="0">
              <a:latin typeface="Bahnschrift"/>
              <a:ea typeface="+mn-lt"/>
              <a:cs typeface="+mn-lt"/>
            </a:endParaRPr>
          </a:p>
        </p:txBody>
      </p:sp>
    </p:spTree>
    <p:extLst>
      <p:ext uri="{BB962C8B-B14F-4D97-AF65-F5344CB8AC3E}">
        <p14:creationId xmlns:p14="http://schemas.microsoft.com/office/powerpoint/2010/main" val="1151901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6" name="Group 65">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7"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5" name="Rectangle 124">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01DD9E-D9AE-A98C-4D37-6E70151D810E}"/>
              </a:ext>
            </a:extLst>
          </p:cNvPr>
          <p:cNvSpPr>
            <a:spLocks noGrp="1"/>
          </p:cNvSpPr>
          <p:nvPr>
            <p:ph type="title"/>
          </p:nvPr>
        </p:nvSpPr>
        <p:spPr>
          <a:xfrm>
            <a:off x="4834441" y="1179144"/>
            <a:ext cx="5634751" cy="3074491"/>
          </a:xfrm>
        </p:spPr>
        <p:txBody>
          <a:bodyPr vert="horz" lIns="91440" tIns="45720" rIns="91440" bIns="45720" rtlCol="0" anchor="b">
            <a:normAutofit/>
          </a:bodyPr>
          <a:lstStyle/>
          <a:p>
            <a:pPr algn="ctr"/>
            <a:r>
              <a:rPr lang="en-US" sz="5400" dirty="0"/>
              <a:t>Thank you!</a:t>
            </a:r>
            <a:br>
              <a:rPr lang="en-US" sz="5400" dirty="0"/>
            </a:br>
            <a:br>
              <a:rPr lang="en-US" sz="5400" dirty="0"/>
            </a:br>
            <a:endParaRPr lang="en-US" sz="5400" dirty="0"/>
          </a:p>
        </p:txBody>
      </p:sp>
      <p:sp>
        <p:nvSpPr>
          <p:cNvPr id="127" name="Rectangle 126">
            <a:extLst>
              <a:ext uri="{FF2B5EF4-FFF2-40B4-BE49-F238E27FC236}">
                <a16:creationId xmlns:a16="http://schemas.microsoft.com/office/drawing/2014/main" id="{B0FD9CD4-1DEA-4176-A124-D8917EB46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453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D1F75336-B532-4E6E-95DF-0A6F25973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02008" y="0"/>
            <a:ext cx="1355939" cy="6809110"/>
            <a:chOff x="235680" y="-7692"/>
            <a:chExt cx="1355939" cy="6858421"/>
          </a:xfrm>
          <a:solidFill>
            <a:schemeClr val="bg2">
              <a:lumMod val="90000"/>
            </a:schemeClr>
          </a:solidFill>
        </p:grpSpPr>
        <p:sp>
          <p:nvSpPr>
            <p:cNvPr id="130" name="Freeform 6">
              <a:extLst>
                <a:ext uri="{FF2B5EF4-FFF2-40B4-BE49-F238E27FC236}">
                  <a16:creationId xmlns:a16="http://schemas.microsoft.com/office/drawing/2014/main" id="{BE555E63-8756-4B01-A8E6-1E6C24E6C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27877" y="403469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
              <a:extLst>
                <a:ext uri="{FF2B5EF4-FFF2-40B4-BE49-F238E27FC236}">
                  <a16:creationId xmlns:a16="http://schemas.microsoft.com/office/drawing/2014/main" id="{9A6E7B09-D1D2-4BD6-AC74-B96A66F74D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960" y="67113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
              <a:extLst>
                <a:ext uri="{FF2B5EF4-FFF2-40B4-BE49-F238E27FC236}">
                  <a16:creationId xmlns:a16="http://schemas.microsoft.com/office/drawing/2014/main" id="{34928232-787D-47D4-AC4D-2049EDBE8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75985" y="14497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5">
              <a:extLst>
                <a:ext uri="{FF2B5EF4-FFF2-40B4-BE49-F238E27FC236}">
                  <a16:creationId xmlns:a16="http://schemas.microsoft.com/office/drawing/2014/main" id="{149A4B36-376B-47C4-95F0-709DE089D3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79915" y="65916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8">
              <a:extLst>
                <a:ext uri="{FF2B5EF4-FFF2-40B4-BE49-F238E27FC236}">
                  <a16:creationId xmlns:a16="http://schemas.microsoft.com/office/drawing/2014/main" id="{E070C64A-1BAE-4811-955E-31635E29D4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83329" y="40242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9">
              <a:extLst>
                <a:ext uri="{FF2B5EF4-FFF2-40B4-BE49-F238E27FC236}">
                  <a16:creationId xmlns:a16="http://schemas.microsoft.com/office/drawing/2014/main" id="{519D20CC-9F17-48D7-AC77-49664423A7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73247" y="208930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20">
              <a:extLst>
                <a:ext uri="{FF2B5EF4-FFF2-40B4-BE49-F238E27FC236}">
                  <a16:creationId xmlns:a16="http://schemas.microsoft.com/office/drawing/2014/main" id="{FC0486F3-C6B9-48A6-BC5A-AA2F68A67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58010" y="2286858"/>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22">
              <a:extLst>
                <a:ext uri="{FF2B5EF4-FFF2-40B4-BE49-F238E27FC236}">
                  <a16:creationId xmlns:a16="http://schemas.microsoft.com/office/drawing/2014/main" id="{B8425C2E-7DD6-4BF4-A1C0-B2B6D56591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27349" y="1116701"/>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23">
              <a:extLst>
                <a:ext uri="{FF2B5EF4-FFF2-40B4-BE49-F238E27FC236}">
                  <a16:creationId xmlns:a16="http://schemas.microsoft.com/office/drawing/2014/main" id="{5195E044-A159-4CBB-A35F-9F444DB7C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41036" y="904135"/>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6">
              <a:extLst>
                <a:ext uri="{FF2B5EF4-FFF2-40B4-BE49-F238E27FC236}">
                  <a16:creationId xmlns:a16="http://schemas.microsoft.com/office/drawing/2014/main" id="{2EC06385-5581-419E-A894-A9E994F980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28260" y="1387842"/>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7">
              <a:extLst>
                <a:ext uri="{FF2B5EF4-FFF2-40B4-BE49-F238E27FC236}">
                  <a16:creationId xmlns:a16="http://schemas.microsoft.com/office/drawing/2014/main" id="{C2001B12-0A79-413A-A98A-8FFDC6FCD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18736" y="1824944"/>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8">
              <a:extLst>
                <a:ext uri="{FF2B5EF4-FFF2-40B4-BE49-F238E27FC236}">
                  <a16:creationId xmlns:a16="http://schemas.microsoft.com/office/drawing/2014/main" id="{275A5D12-68D1-44C8-8CE4-E06AF560E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05820" y="1602352"/>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0">
              <a:extLst>
                <a:ext uri="{FF2B5EF4-FFF2-40B4-BE49-F238E27FC236}">
                  <a16:creationId xmlns:a16="http://schemas.microsoft.com/office/drawing/2014/main" id="{A1382B02-AE11-4365-842E-7C1C6D0A2B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81070" y="114545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3">
              <a:extLst>
                <a:ext uri="{FF2B5EF4-FFF2-40B4-BE49-F238E27FC236}">
                  <a16:creationId xmlns:a16="http://schemas.microsoft.com/office/drawing/2014/main" id="{E53E7D50-99B3-45E7-A598-F6AF083BF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5062" y="85334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51">
              <a:extLst>
                <a:ext uri="{FF2B5EF4-FFF2-40B4-BE49-F238E27FC236}">
                  <a16:creationId xmlns:a16="http://schemas.microsoft.com/office/drawing/2014/main" id="{956CF73D-C95E-4B57-BCFB-CEECC226F5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31" y="100775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52">
              <a:extLst>
                <a:ext uri="{FF2B5EF4-FFF2-40B4-BE49-F238E27FC236}">
                  <a16:creationId xmlns:a16="http://schemas.microsoft.com/office/drawing/2014/main" id="{234C9590-DD2B-49D7-9229-332806DFF4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036" y="44332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3">
              <a:extLst>
                <a:ext uri="{FF2B5EF4-FFF2-40B4-BE49-F238E27FC236}">
                  <a16:creationId xmlns:a16="http://schemas.microsoft.com/office/drawing/2014/main" id="{8FAFC176-D2CC-4A8C-81EA-FA2864E03D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117" y="124653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54">
              <a:extLst>
                <a:ext uri="{FF2B5EF4-FFF2-40B4-BE49-F238E27FC236}">
                  <a16:creationId xmlns:a16="http://schemas.microsoft.com/office/drawing/2014/main" id="{519B8C77-FE73-4623-97AA-C7E53D88E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964" y="60695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55">
              <a:extLst>
                <a:ext uri="{FF2B5EF4-FFF2-40B4-BE49-F238E27FC236}">
                  <a16:creationId xmlns:a16="http://schemas.microsoft.com/office/drawing/2014/main" id="{1953E369-1BB2-4810-A780-1B8F749DAB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977" y="145613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56">
              <a:extLst>
                <a:ext uri="{FF2B5EF4-FFF2-40B4-BE49-F238E27FC236}">
                  <a16:creationId xmlns:a16="http://schemas.microsoft.com/office/drawing/2014/main" id="{11D65D2F-7062-49ED-8281-8CF9BD0878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673" y="228616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7">
              <a:extLst>
                <a:ext uri="{FF2B5EF4-FFF2-40B4-BE49-F238E27FC236}">
                  <a16:creationId xmlns:a16="http://schemas.microsoft.com/office/drawing/2014/main" id="{8E4A3AE4-7E0D-4B3B-8015-AFD4FF5179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126" y="166587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59">
              <a:extLst>
                <a:ext uri="{FF2B5EF4-FFF2-40B4-BE49-F238E27FC236}">
                  <a16:creationId xmlns:a16="http://schemas.microsoft.com/office/drawing/2014/main" id="{29ABA55F-AE0C-4E1A-803C-45CCB56106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576" y="2482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0">
              <a:extLst>
                <a:ext uri="{FF2B5EF4-FFF2-40B4-BE49-F238E27FC236}">
                  <a16:creationId xmlns:a16="http://schemas.microsoft.com/office/drawing/2014/main" id="{5767314E-D145-47A5-8C4B-C96860039D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807" y="189567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1">
              <a:extLst>
                <a:ext uri="{FF2B5EF4-FFF2-40B4-BE49-F238E27FC236}">
                  <a16:creationId xmlns:a16="http://schemas.microsoft.com/office/drawing/2014/main" id="{2E438CDE-641E-4AB1-8C46-E336B36014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104" y="213003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8">
              <a:extLst>
                <a:ext uri="{FF2B5EF4-FFF2-40B4-BE49-F238E27FC236}">
                  <a16:creationId xmlns:a16="http://schemas.microsoft.com/office/drawing/2014/main" id="{56483294-E4DD-4DDE-B4E2-29DB724C1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342" y="71377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9">
              <a:extLst>
                <a:ext uri="{FF2B5EF4-FFF2-40B4-BE49-F238E27FC236}">
                  <a16:creationId xmlns:a16="http://schemas.microsoft.com/office/drawing/2014/main" id="{28FD6E08-8ABE-458A-80DF-F40C0020DA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4714" y="94481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0">
              <a:extLst>
                <a:ext uri="{FF2B5EF4-FFF2-40B4-BE49-F238E27FC236}">
                  <a16:creationId xmlns:a16="http://schemas.microsoft.com/office/drawing/2014/main" id="{976649D9-004E-4B41-8B10-922D6DD623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9373" y="118261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1">
              <a:extLst>
                <a:ext uri="{FF2B5EF4-FFF2-40B4-BE49-F238E27FC236}">
                  <a16:creationId xmlns:a16="http://schemas.microsoft.com/office/drawing/2014/main" id="{E0D3F74F-5528-4D86-813C-F69D75245D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2423" y="219566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2">
              <a:extLst>
                <a:ext uri="{FF2B5EF4-FFF2-40B4-BE49-F238E27FC236}">
                  <a16:creationId xmlns:a16="http://schemas.microsoft.com/office/drawing/2014/main" id="{DF9EC240-FE22-4E9D-B7C4-AD06B6BEB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0259" y="197321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3">
              <a:extLst>
                <a:ext uri="{FF2B5EF4-FFF2-40B4-BE49-F238E27FC236}">
                  <a16:creationId xmlns:a16="http://schemas.microsoft.com/office/drawing/2014/main" id="{E681EFC1-C397-4B9A-878D-D01B8C5078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2816" y="165842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4">
              <a:extLst>
                <a:ext uri="{FF2B5EF4-FFF2-40B4-BE49-F238E27FC236}">
                  <a16:creationId xmlns:a16="http://schemas.microsoft.com/office/drawing/2014/main" id="{51CB9B53-43E7-4A8F-8677-D32EC22C23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3832" y="50918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6">
              <a:extLst>
                <a:ext uri="{FF2B5EF4-FFF2-40B4-BE49-F238E27FC236}">
                  <a16:creationId xmlns:a16="http://schemas.microsoft.com/office/drawing/2014/main" id="{8353F6DD-878C-4EBE-AC93-F386AF68D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3801" y="16317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9">
              <a:extLst>
                <a:ext uri="{FF2B5EF4-FFF2-40B4-BE49-F238E27FC236}">
                  <a16:creationId xmlns:a16="http://schemas.microsoft.com/office/drawing/2014/main" id="{80A6635F-ED11-4088-B349-671ABDDCC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8604" y="144607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0">
              <a:extLst>
                <a:ext uri="{FF2B5EF4-FFF2-40B4-BE49-F238E27FC236}">
                  <a16:creationId xmlns:a16="http://schemas.microsoft.com/office/drawing/2014/main" id="{DD9B1267-9628-4F71-BA07-AEE32C257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6456" y="206898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05">
              <a:extLst>
                <a:ext uri="{FF2B5EF4-FFF2-40B4-BE49-F238E27FC236}">
                  <a16:creationId xmlns:a16="http://schemas.microsoft.com/office/drawing/2014/main" id="{88F6749D-9632-4CAA-850B-611BA6CAB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863" y="197467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6">
              <a:extLst>
                <a:ext uri="{FF2B5EF4-FFF2-40B4-BE49-F238E27FC236}">
                  <a16:creationId xmlns:a16="http://schemas.microsoft.com/office/drawing/2014/main" id="{92877B9F-7690-462E-AD03-E9D1E8E5EB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500" y="5817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7">
              <a:extLst>
                <a:ext uri="{FF2B5EF4-FFF2-40B4-BE49-F238E27FC236}">
                  <a16:creationId xmlns:a16="http://schemas.microsoft.com/office/drawing/2014/main" id="{948A9550-4D69-488A-BDBB-A35D897EB7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15265" y="22617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8">
              <a:extLst>
                <a:ext uri="{FF2B5EF4-FFF2-40B4-BE49-F238E27FC236}">
                  <a16:creationId xmlns:a16="http://schemas.microsoft.com/office/drawing/2014/main" id="{609D73EB-3820-4A95-B6B9-ADCBFE0BD1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1" y="119163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9">
              <a:extLst>
                <a:ext uri="{FF2B5EF4-FFF2-40B4-BE49-F238E27FC236}">
                  <a16:creationId xmlns:a16="http://schemas.microsoft.com/office/drawing/2014/main" id="{87F5523B-7BF8-4F16-A8F0-A7C7912AE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10368" y="169296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10">
              <a:extLst>
                <a:ext uri="{FF2B5EF4-FFF2-40B4-BE49-F238E27FC236}">
                  <a16:creationId xmlns:a16="http://schemas.microsoft.com/office/drawing/2014/main" id="{AA3DA9D2-4C11-4DB9-881C-478777CF9B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24" y="33395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11">
              <a:extLst>
                <a:ext uri="{FF2B5EF4-FFF2-40B4-BE49-F238E27FC236}">
                  <a16:creationId xmlns:a16="http://schemas.microsoft.com/office/drawing/2014/main" id="{B9C8487B-850D-4F0F-85EA-DBDA55364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423" y="142145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12">
              <a:extLst>
                <a:ext uri="{FF2B5EF4-FFF2-40B4-BE49-F238E27FC236}">
                  <a16:creationId xmlns:a16="http://schemas.microsoft.com/office/drawing/2014/main" id="{6C88A281-7EEC-4C3F-AD2B-15B6F3F1C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17926" y="90280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22">
              <a:extLst>
                <a:ext uri="{FF2B5EF4-FFF2-40B4-BE49-F238E27FC236}">
                  <a16:creationId xmlns:a16="http://schemas.microsoft.com/office/drawing/2014/main" id="{1FC1A962-0075-4190-9381-97928DFB0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80487" y="162902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23">
              <a:extLst>
                <a:ext uri="{FF2B5EF4-FFF2-40B4-BE49-F238E27FC236}">
                  <a16:creationId xmlns:a16="http://schemas.microsoft.com/office/drawing/2014/main" id="{FC5663AB-2E5B-4AB0-9FF6-FA4BA81BAB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88936" y="20636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30">
              <a:extLst>
                <a:ext uri="{FF2B5EF4-FFF2-40B4-BE49-F238E27FC236}">
                  <a16:creationId xmlns:a16="http://schemas.microsoft.com/office/drawing/2014/main" id="{A1557E99-5074-480D-BD3B-B4001B060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62157" y="49561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1">
              <a:extLst>
                <a:ext uri="{FF2B5EF4-FFF2-40B4-BE49-F238E27FC236}">
                  <a16:creationId xmlns:a16="http://schemas.microsoft.com/office/drawing/2014/main" id="{889E9CED-0E63-48B4-A9CB-A90EEBE5D3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75975" y="1050598"/>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32">
              <a:extLst>
                <a:ext uri="{FF2B5EF4-FFF2-40B4-BE49-F238E27FC236}">
                  <a16:creationId xmlns:a16="http://schemas.microsoft.com/office/drawing/2014/main" id="{5D1A4D52-FD4B-4065-BAB8-C995A22D91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77630" y="193023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34">
              <a:extLst>
                <a:ext uri="{FF2B5EF4-FFF2-40B4-BE49-F238E27FC236}">
                  <a16:creationId xmlns:a16="http://schemas.microsoft.com/office/drawing/2014/main" id="{47403C29-5791-4AD9-BD8F-A6DB555A8E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57778" y="206212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35">
              <a:extLst>
                <a:ext uri="{FF2B5EF4-FFF2-40B4-BE49-F238E27FC236}">
                  <a16:creationId xmlns:a16="http://schemas.microsoft.com/office/drawing/2014/main" id="{D966B006-4D22-406B-BBA9-AD25B7F2C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63314" y="82094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41">
              <a:extLst>
                <a:ext uri="{FF2B5EF4-FFF2-40B4-BE49-F238E27FC236}">
                  <a16:creationId xmlns:a16="http://schemas.microsoft.com/office/drawing/2014/main" id="{F437370B-FEA7-4D8A-B633-21623B4F6B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8062" y="128470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5">
              <a:extLst>
                <a:ext uri="{FF2B5EF4-FFF2-40B4-BE49-F238E27FC236}">
                  <a16:creationId xmlns:a16="http://schemas.microsoft.com/office/drawing/2014/main" id="{F603AF0E-9E87-4257-A781-CB4A4596FF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43895" y="2757928"/>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
              <a:extLst>
                <a:ext uri="{FF2B5EF4-FFF2-40B4-BE49-F238E27FC236}">
                  <a16:creationId xmlns:a16="http://schemas.microsoft.com/office/drawing/2014/main" id="{85273A46-8805-44B8-810A-1E2028BAE2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45422" y="5102085"/>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7">
              <a:extLst>
                <a:ext uri="{FF2B5EF4-FFF2-40B4-BE49-F238E27FC236}">
                  <a16:creationId xmlns:a16="http://schemas.microsoft.com/office/drawing/2014/main" id="{E6AC1079-32E7-43DB-9A95-92CCE0371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13852" y="2471615"/>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8">
              <a:extLst>
                <a:ext uri="{FF2B5EF4-FFF2-40B4-BE49-F238E27FC236}">
                  <a16:creationId xmlns:a16="http://schemas.microsoft.com/office/drawing/2014/main" id="{825CDE05-9EA6-426E-A184-57CACF8993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02300" y="480303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9">
              <a:extLst>
                <a:ext uri="{FF2B5EF4-FFF2-40B4-BE49-F238E27FC236}">
                  <a16:creationId xmlns:a16="http://schemas.microsoft.com/office/drawing/2014/main" id="{C230FC7D-858D-4F00-B012-9BBCEDFDE6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10438" y="452256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
              <a:extLst>
                <a:ext uri="{FF2B5EF4-FFF2-40B4-BE49-F238E27FC236}">
                  <a16:creationId xmlns:a16="http://schemas.microsoft.com/office/drawing/2014/main" id="{8BCE49A4-31F9-4BCA-903C-A91804A8F6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70799" y="426133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2">
              <a:extLst>
                <a:ext uri="{FF2B5EF4-FFF2-40B4-BE49-F238E27FC236}">
                  <a16:creationId xmlns:a16="http://schemas.microsoft.com/office/drawing/2014/main" id="{12BFB7D0-55E2-4949-9058-E204673E9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82575" y="3758854"/>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
              <a:extLst>
                <a:ext uri="{FF2B5EF4-FFF2-40B4-BE49-F238E27FC236}">
                  <a16:creationId xmlns:a16="http://schemas.microsoft.com/office/drawing/2014/main" id="{B4315E1F-0A54-4677-A12C-54563B2D76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87040" y="3162824"/>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4">
              <a:extLst>
                <a:ext uri="{FF2B5EF4-FFF2-40B4-BE49-F238E27FC236}">
                  <a16:creationId xmlns:a16="http://schemas.microsoft.com/office/drawing/2014/main" id="{F177E0EE-5B9E-489A-BCD8-272D99EEB6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77680" y="3402754"/>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6">
              <a:extLst>
                <a:ext uri="{FF2B5EF4-FFF2-40B4-BE49-F238E27FC236}">
                  <a16:creationId xmlns:a16="http://schemas.microsoft.com/office/drawing/2014/main" id="{672B8554-119E-45ED-9344-4D7691B89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61415" y="4001886"/>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7">
              <a:extLst>
                <a:ext uri="{FF2B5EF4-FFF2-40B4-BE49-F238E27FC236}">
                  <a16:creationId xmlns:a16="http://schemas.microsoft.com/office/drawing/2014/main" id="{7A3C3931-93FF-4704-A596-D401D20F0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96394" y="5414574"/>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21">
              <a:extLst>
                <a:ext uri="{FF2B5EF4-FFF2-40B4-BE49-F238E27FC236}">
                  <a16:creationId xmlns:a16="http://schemas.microsoft.com/office/drawing/2014/main" id="{C9BF99BB-AF54-4EC6-83EF-1C95D359B6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44385" y="5725728"/>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25">
              <a:extLst>
                <a:ext uri="{FF2B5EF4-FFF2-40B4-BE49-F238E27FC236}">
                  <a16:creationId xmlns:a16="http://schemas.microsoft.com/office/drawing/2014/main" id="{11927DDE-9B6A-4F30-A69B-32A2146AFF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25046" y="649099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29">
              <a:extLst>
                <a:ext uri="{FF2B5EF4-FFF2-40B4-BE49-F238E27FC236}">
                  <a16:creationId xmlns:a16="http://schemas.microsoft.com/office/drawing/2014/main" id="{97645592-28E1-41BC-8093-D99DDB2FB5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25268" y="5964435"/>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31">
              <a:extLst>
                <a:ext uri="{FF2B5EF4-FFF2-40B4-BE49-F238E27FC236}">
                  <a16:creationId xmlns:a16="http://schemas.microsoft.com/office/drawing/2014/main" id="{66BBDAFE-E9A2-481A-A9E4-741BDF936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03969" y="627385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32">
              <a:extLst>
                <a:ext uri="{FF2B5EF4-FFF2-40B4-BE49-F238E27FC236}">
                  <a16:creationId xmlns:a16="http://schemas.microsoft.com/office/drawing/2014/main" id="{8CE17748-EC2B-458E-8D50-6F7A3D991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149" y="328890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33">
              <a:extLst>
                <a:ext uri="{FF2B5EF4-FFF2-40B4-BE49-F238E27FC236}">
                  <a16:creationId xmlns:a16="http://schemas.microsoft.com/office/drawing/2014/main" id="{338FB3E1-532B-413C-BB3E-4B6F73E6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062" y="4380219"/>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34">
              <a:extLst>
                <a:ext uri="{FF2B5EF4-FFF2-40B4-BE49-F238E27FC236}">
                  <a16:creationId xmlns:a16="http://schemas.microsoft.com/office/drawing/2014/main" id="{D6FAB024-30FE-47F4-8AE1-74EDA03482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992" y="5377542"/>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35">
              <a:extLst>
                <a:ext uri="{FF2B5EF4-FFF2-40B4-BE49-F238E27FC236}">
                  <a16:creationId xmlns:a16="http://schemas.microsoft.com/office/drawing/2014/main" id="{4EC173DE-D1F8-4D6B-9B22-7C7FCCDF00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44" y="458844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36">
              <a:extLst>
                <a:ext uri="{FF2B5EF4-FFF2-40B4-BE49-F238E27FC236}">
                  <a16:creationId xmlns:a16="http://schemas.microsoft.com/office/drawing/2014/main" id="{E902523B-8651-4DA4-91BE-EE974AA8C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781" y="603943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37">
              <a:extLst>
                <a:ext uri="{FF2B5EF4-FFF2-40B4-BE49-F238E27FC236}">
                  <a16:creationId xmlns:a16="http://schemas.microsoft.com/office/drawing/2014/main" id="{BEB817E0-950F-4C2B-852F-7F9ACA754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547" y="3052968"/>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38">
              <a:extLst>
                <a:ext uri="{FF2B5EF4-FFF2-40B4-BE49-F238E27FC236}">
                  <a16:creationId xmlns:a16="http://schemas.microsoft.com/office/drawing/2014/main" id="{03EA0132-2679-4472-B245-29DF74F4F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216" y="489306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39">
              <a:extLst>
                <a:ext uri="{FF2B5EF4-FFF2-40B4-BE49-F238E27FC236}">
                  <a16:creationId xmlns:a16="http://schemas.microsoft.com/office/drawing/2014/main" id="{52A03DBE-E6DD-4BC3-9162-3D9F17D990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324" y="513418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40">
              <a:extLst>
                <a:ext uri="{FF2B5EF4-FFF2-40B4-BE49-F238E27FC236}">
                  <a16:creationId xmlns:a16="http://schemas.microsoft.com/office/drawing/2014/main" id="{ED11245E-0DC9-4E16-B456-161FC7C34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288" y="259088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41">
              <a:extLst>
                <a:ext uri="{FF2B5EF4-FFF2-40B4-BE49-F238E27FC236}">
                  <a16:creationId xmlns:a16="http://schemas.microsoft.com/office/drawing/2014/main" id="{D99AC72F-E763-41BF-9FEB-B72472305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781" y="62714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42">
              <a:extLst>
                <a:ext uri="{FF2B5EF4-FFF2-40B4-BE49-F238E27FC236}">
                  <a16:creationId xmlns:a16="http://schemas.microsoft.com/office/drawing/2014/main" id="{FB3B4AD4-7614-446F-9ADD-4D12740AF7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949" y="558945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44">
              <a:extLst>
                <a:ext uri="{FF2B5EF4-FFF2-40B4-BE49-F238E27FC236}">
                  <a16:creationId xmlns:a16="http://schemas.microsoft.com/office/drawing/2014/main" id="{B6B5EBF3-2534-4BCB-A8DA-2B59536DC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739" y="40735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45">
              <a:extLst>
                <a:ext uri="{FF2B5EF4-FFF2-40B4-BE49-F238E27FC236}">
                  <a16:creationId xmlns:a16="http://schemas.microsoft.com/office/drawing/2014/main" id="{CCB7C2CB-86C8-4E1E-8697-E530ED089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588" y="582940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6">
              <a:extLst>
                <a:ext uri="{FF2B5EF4-FFF2-40B4-BE49-F238E27FC236}">
                  <a16:creationId xmlns:a16="http://schemas.microsoft.com/office/drawing/2014/main" id="{11519E31-D648-486C-9E58-B3342BBA5B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647" y="282350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47">
              <a:extLst>
                <a:ext uri="{FF2B5EF4-FFF2-40B4-BE49-F238E27FC236}">
                  <a16:creationId xmlns:a16="http://schemas.microsoft.com/office/drawing/2014/main" id="{F7D9C4D7-ACAF-48A3-AC66-7DAF1B110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792" y="384245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8">
              <a:extLst>
                <a:ext uri="{FF2B5EF4-FFF2-40B4-BE49-F238E27FC236}">
                  <a16:creationId xmlns:a16="http://schemas.microsoft.com/office/drawing/2014/main" id="{C5205ABC-1AD2-48ED-BC78-DB8B53DE3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049" y="3608986"/>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49">
              <a:extLst>
                <a:ext uri="{FF2B5EF4-FFF2-40B4-BE49-F238E27FC236}">
                  <a16:creationId xmlns:a16="http://schemas.microsoft.com/office/drawing/2014/main" id="{103E7441-3D27-44E1-AE9C-6570F773C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7663" y="650065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62">
              <a:extLst>
                <a:ext uri="{FF2B5EF4-FFF2-40B4-BE49-F238E27FC236}">
                  <a16:creationId xmlns:a16="http://schemas.microsoft.com/office/drawing/2014/main" id="{63ED15A4-8E78-441E-A64D-9CF41487C9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9481" y="294330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63">
              <a:extLst>
                <a:ext uri="{FF2B5EF4-FFF2-40B4-BE49-F238E27FC236}">
                  <a16:creationId xmlns:a16="http://schemas.microsoft.com/office/drawing/2014/main" id="{DF564555-2E20-4673-A8C4-0485C3BCBD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0839" y="40819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64">
              <a:extLst>
                <a:ext uri="{FF2B5EF4-FFF2-40B4-BE49-F238E27FC236}">
                  <a16:creationId xmlns:a16="http://schemas.microsoft.com/office/drawing/2014/main" id="{9ADEC6CB-4A17-479F-A59F-CB246DB8DC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8790" y="267499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65">
              <a:extLst>
                <a:ext uri="{FF2B5EF4-FFF2-40B4-BE49-F238E27FC236}">
                  <a16:creationId xmlns:a16="http://schemas.microsoft.com/office/drawing/2014/main" id="{2CB93930-3D5D-4ED3-A032-DB909E7559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421" y="381900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66">
              <a:extLst>
                <a:ext uri="{FF2B5EF4-FFF2-40B4-BE49-F238E27FC236}">
                  <a16:creationId xmlns:a16="http://schemas.microsoft.com/office/drawing/2014/main" id="{2ADE7CFA-9447-4D7D-AA9A-3212C1D1E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7203" y="536544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67">
              <a:extLst>
                <a:ext uri="{FF2B5EF4-FFF2-40B4-BE49-F238E27FC236}">
                  <a16:creationId xmlns:a16="http://schemas.microsoft.com/office/drawing/2014/main" id="{FC73B41B-4D6F-4BCA-A546-9419961DC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7383" y="458146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68">
              <a:extLst>
                <a:ext uri="{FF2B5EF4-FFF2-40B4-BE49-F238E27FC236}">
                  <a16:creationId xmlns:a16="http://schemas.microsoft.com/office/drawing/2014/main" id="{DEDD3CD4-2AA3-4E79-A878-ECE13897F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4771" y="323872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69">
              <a:extLst>
                <a:ext uri="{FF2B5EF4-FFF2-40B4-BE49-F238E27FC236}">
                  <a16:creationId xmlns:a16="http://schemas.microsoft.com/office/drawing/2014/main" id="{F9066B37-5B27-44AF-84B5-3F1FD751CB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4028" y="564768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0">
              <a:extLst>
                <a:ext uri="{FF2B5EF4-FFF2-40B4-BE49-F238E27FC236}">
                  <a16:creationId xmlns:a16="http://schemas.microsoft.com/office/drawing/2014/main" id="{7D522885-6F57-4543-90A7-FC4E4A32A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8241" y="623943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71">
              <a:extLst>
                <a:ext uri="{FF2B5EF4-FFF2-40B4-BE49-F238E27FC236}">
                  <a16:creationId xmlns:a16="http://schemas.microsoft.com/office/drawing/2014/main" id="{B48B6459-34CB-4015-B1DB-B77D9D15D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5571" y="512703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72">
              <a:extLst>
                <a:ext uri="{FF2B5EF4-FFF2-40B4-BE49-F238E27FC236}">
                  <a16:creationId xmlns:a16="http://schemas.microsoft.com/office/drawing/2014/main" id="{FBDF3F61-A9BE-46A6-BA04-0866A087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308" y="490017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73">
              <a:extLst>
                <a:ext uri="{FF2B5EF4-FFF2-40B4-BE49-F238E27FC236}">
                  <a16:creationId xmlns:a16="http://schemas.microsoft.com/office/drawing/2014/main" id="{55D97A20-5F1E-420F-A3AB-D606B31D60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7181" y="440054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74">
              <a:extLst>
                <a:ext uri="{FF2B5EF4-FFF2-40B4-BE49-F238E27FC236}">
                  <a16:creationId xmlns:a16="http://schemas.microsoft.com/office/drawing/2014/main" id="{593AC8D9-B2E3-4649-A810-2E338B085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5133" y="598082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75">
              <a:extLst>
                <a:ext uri="{FF2B5EF4-FFF2-40B4-BE49-F238E27FC236}">
                  <a16:creationId xmlns:a16="http://schemas.microsoft.com/office/drawing/2014/main" id="{A698BD8D-1FFD-422B-B043-A9C695F64F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0142" y="24352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77">
              <a:extLst>
                <a:ext uri="{FF2B5EF4-FFF2-40B4-BE49-F238E27FC236}">
                  <a16:creationId xmlns:a16="http://schemas.microsoft.com/office/drawing/2014/main" id="{E782617C-B77C-4B85-AE29-6038FA17F0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5388" y="359950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85">
              <a:extLst>
                <a:ext uri="{FF2B5EF4-FFF2-40B4-BE49-F238E27FC236}">
                  <a16:creationId xmlns:a16="http://schemas.microsoft.com/office/drawing/2014/main" id="{9A3F646E-F82D-4337-BEF5-ED976564B1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1647" y="642732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7">
              <a:extLst>
                <a:ext uri="{FF2B5EF4-FFF2-40B4-BE49-F238E27FC236}">
                  <a16:creationId xmlns:a16="http://schemas.microsoft.com/office/drawing/2014/main" id="{C09EBB27-7F13-4408-8FB0-6DC85C8A4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9126" y="66503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8">
              <a:extLst>
                <a:ext uri="{FF2B5EF4-FFF2-40B4-BE49-F238E27FC236}">
                  <a16:creationId xmlns:a16="http://schemas.microsoft.com/office/drawing/2014/main" id="{A68CE951-C541-4F9F-8FE8-A520EE40F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687" y="569677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91">
              <a:extLst>
                <a:ext uri="{FF2B5EF4-FFF2-40B4-BE49-F238E27FC236}">
                  <a16:creationId xmlns:a16="http://schemas.microsoft.com/office/drawing/2014/main" id="{133CF975-B5CA-4F48-A428-10CCE35803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18683" y="275681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92">
              <a:extLst>
                <a:ext uri="{FF2B5EF4-FFF2-40B4-BE49-F238E27FC236}">
                  <a16:creationId xmlns:a16="http://schemas.microsoft.com/office/drawing/2014/main" id="{9D4E65BF-F416-4011-A971-F95CB3E03E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723" y="241323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93">
              <a:extLst>
                <a:ext uri="{FF2B5EF4-FFF2-40B4-BE49-F238E27FC236}">
                  <a16:creationId xmlns:a16="http://schemas.microsoft.com/office/drawing/2014/main" id="{69755040-8F9F-4820-99E0-2838EC35DC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25" y="327800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4">
              <a:extLst>
                <a:ext uri="{FF2B5EF4-FFF2-40B4-BE49-F238E27FC236}">
                  <a16:creationId xmlns:a16="http://schemas.microsoft.com/office/drawing/2014/main" id="{AA83ADCD-B175-4837-AA1C-A19EF4F20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2331" y="536018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5">
              <a:extLst>
                <a:ext uri="{FF2B5EF4-FFF2-40B4-BE49-F238E27FC236}">
                  <a16:creationId xmlns:a16="http://schemas.microsoft.com/office/drawing/2014/main" id="{317C4F6B-0CE1-45B6-9B1F-7983BABE80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682" y="304859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96">
              <a:extLst>
                <a:ext uri="{FF2B5EF4-FFF2-40B4-BE49-F238E27FC236}">
                  <a16:creationId xmlns:a16="http://schemas.microsoft.com/office/drawing/2014/main" id="{23342F86-F140-4EC4-A296-44588B0392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46068" y="356815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7">
              <a:extLst>
                <a:ext uri="{FF2B5EF4-FFF2-40B4-BE49-F238E27FC236}">
                  <a16:creationId xmlns:a16="http://schemas.microsoft.com/office/drawing/2014/main" id="{74F32186-0AB8-495B-A19D-9B1068DD35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15380" y="477700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8">
              <a:extLst>
                <a:ext uri="{FF2B5EF4-FFF2-40B4-BE49-F238E27FC236}">
                  <a16:creationId xmlns:a16="http://schemas.microsoft.com/office/drawing/2014/main" id="{33F170BF-E5FE-4100-95A8-C379B38CCF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57865" y="425854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99">
              <a:extLst>
                <a:ext uri="{FF2B5EF4-FFF2-40B4-BE49-F238E27FC236}">
                  <a16:creationId xmlns:a16="http://schemas.microsoft.com/office/drawing/2014/main" id="{6A08A5C2-4DB6-42E2-8557-7D6FCB3FE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00760" y="446640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00">
              <a:extLst>
                <a:ext uri="{FF2B5EF4-FFF2-40B4-BE49-F238E27FC236}">
                  <a16:creationId xmlns:a16="http://schemas.microsoft.com/office/drawing/2014/main" id="{BCFCCFD6-465B-4CE2-82F4-F8944CAFB6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0269" y="388698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1">
              <a:extLst>
                <a:ext uri="{FF2B5EF4-FFF2-40B4-BE49-F238E27FC236}">
                  <a16:creationId xmlns:a16="http://schemas.microsoft.com/office/drawing/2014/main" id="{C4727433-6752-4785-B1D8-5F2278D6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54986" y="509519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2">
              <a:extLst>
                <a:ext uri="{FF2B5EF4-FFF2-40B4-BE49-F238E27FC236}">
                  <a16:creationId xmlns:a16="http://schemas.microsoft.com/office/drawing/2014/main" id="{E00905C0-4C19-419B-A5E6-A79E0230D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51165" y="565557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3">
              <a:extLst>
                <a:ext uri="{FF2B5EF4-FFF2-40B4-BE49-F238E27FC236}">
                  <a16:creationId xmlns:a16="http://schemas.microsoft.com/office/drawing/2014/main" id="{725A4C94-2677-4953-ABE1-7B7FC9D94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34073" y="592600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04">
              <a:extLst>
                <a:ext uri="{FF2B5EF4-FFF2-40B4-BE49-F238E27FC236}">
                  <a16:creationId xmlns:a16="http://schemas.microsoft.com/office/drawing/2014/main" id="{B561E597-85B6-4F90-829F-72A6E4FDED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49533" y="245691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3">
              <a:extLst>
                <a:ext uri="{FF2B5EF4-FFF2-40B4-BE49-F238E27FC236}">
                  <a16:creationId xmlns:a16="http://schemas.microsoft.com/office/drawing/2014/main" id="{98F04703-F3BB-4765-881A-E0F624328C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874" y="484483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14">
              <a:extLst>
                <a:ext uri="{FF2B5EF4-FFF2-40B4-BE49-F238E27FC236}">
                  <a16:creationId xmlns:a16="http://schemas.microsoft.com/office/drawing/2014/main" id="{AF7DAC1C-EE3E-4800-9A3E-57B22EC864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78" y="3611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5">
              <a:extLst>
                <a:ext uri="{FF2B5EF4-FFF2-40B4-BE49-F238E27FC236}">
                  <a16:creationId xmlns:a16="http://schemas.microsoft.com/office/drawing/2014/main" id="{D72F8BFB-A2C3-4A09-9F45-8B0ED8A6FC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65" y="427400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7">
              <a:extLst>
                <a:ext uri="{FF2B5EF4-FFF2-40B4-BE49-F238E27FC236}">
                  <a16:creationId xmlns:a16="http://schemas.microsoft.com/office/drawing/2014/main" id="{52E149F2-C71D-4E6E-A051-2DE04D393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5882" y="596968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18316E58-19C4-4AB8-B87C-06C633728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475298" y="654736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2E9CDF84-9068-475E-9D0D-3FA4F1A61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461972" y="627899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20">
              <a:extLst>
                <a:ext uri="{FF2B5EF4-FFF2-40B4-BE49-F238E27FC236}">
                  <a16:creationId xmlns:a16="http://schemas.microsoft.com/office/drawing/2014/main" id="{902B8F55-12F6-47CC-A957-264A20A2B7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29207" y="385171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21">
              <a:extLst>
                <a:ext uri="{FF2B5EF4-FFF2-40B4-BE49-F238E27FC236}">
                  <a16:creationId xmlns:a16="http://schemas.microsoft.com/office/drawing/2014/main" id="{6C4DE7D0-08D8-4DE1-99BE-5C16FF9656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07498" y="362917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25">
              <a:extLst>
                <a:ext uri="{FF2B5EF4-FFF2-40B4-BE49-F238E27FC236}">
                  <a16:creationId xmlns:a16="http://schemas.microsoft.com/office/drawing/2014/main" id="{BAF6FE00-6158-4A16-B8D9-102F85B7A9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9594" y="242735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26">
              <a:extLst>
                <a:ext uri="{FF2B5EF4-FFF2-40B4-BE49-F238E27FC236}">
                  <a16:creationId xmlns:a16="http://schemas.microsoft.com/office/drawing/2014/main" id="{D5A27326-3E86-4BD0-B625-C722A7D33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77828" y="327933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27">
              <a:extLst>
                <a:ext uri="{FF2B5EF4-FFF2-40B4-BE49-F238E27FC236}">
                  <a16:creationId xmlns:a16="http://schemas.microsoft.com/office/drawing/2014/main" id="{569D4C99-D265-402E-A967-6B7AC549A7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918" y="424702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28">
              <a:extLst>
                <a:ext uri="{FF2B5EF4-FFF2-40B4-BE49-F238E27FC236}">
                  <a16:creationId xmlns:a16="http://schemas.microsoft.com/office/drawing/2014/main" id="{C96DAF62-46BF-46E8-B199-AB2A3CB84D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164" y="277152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29">
              <a:extLst>
                <a:ext uri="{FF2B5EF4-FFF2-40B4-BE49-F238E27FC236}">
                  <a16:creationId xmlns:a16="http://schemas.microsoft.com/office/drawing/2014/main" id="{84B16D6C-96D6-41DE-838B-2F2B2DC28C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241" y="471223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33">
              <a:extLst>
                <a:ext uri="{FF2B5EF4-FFF2-40B4-BE49-F238E27FC236}">
                  <a16:creationId xmlns:a16="http://schemas.microsoft.com/office/drawing/2014/main" id="{CA5ECD4D-4EC4-4500-94FE-6000B07455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069" y="451822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36">
              <a:extLst>
                <a:ext uri="{FF2B5EF4-FFF2-40B4-BE49-F238E27FC236}">
                  <a16:creationId xmlns:a16="http://schemas.microsoft.com/office/drawing/2014/main" id="{11C06357-6475-4767-81DB-5BEDA2CC6F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70208" y="562769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37">
              <a:extLst>
                <a:ext uri="{FF2B5EF4-FFF2-40B4-BE49-F238E27FC236}">
                  <a16:creationId xmlns:a16="http://schemas.microsoft.com/office/drawing/2014/main" id="{8871D916-C734-4757-8441-8D4939866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703" y="527782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38">
              <a:extLst>
                <a:ext uri="{FF2B5EF4-FFF2-40B4-BE49-F238E27FC236}">
                  <a16:creationId xmlns:a16="http://schemas.microsoft.com/office/drawing/2014/main" id="{3BEF5DC4-BA27-4973-99A6-4DDC260AD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472" y="502774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9">
              <a:extLst>
                <a:ext uri="{FF2B5EF4-FFF2-40B4-BE49-F238E27FC236}">
                  <a16:creationId xmlns:a16="http://schemas.microsoft.com/office/drawing/2014/main" id="{E348296B-AB0A-4701-AEE5-1C8E7E3475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47218" y="655185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0">
              <a:extLst>
                <a:ext uri="{FF2B5EF4-FFF2-40B4-BE49-F238E27FC236}">
                  <a16:creationId xmlns:a16="http://schemas.microsoft.com/office/drawing/2014/main" id="{FFDA7773-5C96-4D44-A640-0D29BA8CC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6365" y="3008459"/>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42">
              <a:extLst>
                <a:ext uri="{FF2B5EF4-FFF2-40B4-BE49-F238E27FC236}">
                  <a16:creationId xmlns:a16="http://schemas.microsoft.com/office/drawing/2014/main" id="{4041F1DB-23CE-482D-B130-23AAA2FAA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21631" y="475740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43">
              <a:extLst>
                <a:ext uri="{FF2B5EF4-FFF2-40B4-BE49-F238E27FC236}">
                  <a16:creationId xmlns:a16="http://schemas.microsoft.com/office/drawing/2014/main" id="{E0A07433-E8B1-4240-89D6-8F552623B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3124" y="5807089"/>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44">
              <a:extLst>
                <a:ext uri="{FF2B5EF4-FFF2-40B4-BE49-F238E27FC236}">
                  <a16:creationId xmlns:a16="http://schemas.microsoft.com/office/drawing/2014/main" id="{A1B065DB-19BF-4118-B319-D0E9E1D71E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10077" y="607966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145">
              <a:extLst>
                <a:ext uri="{FF2B5EF4-FFF2-40B4-BE49-F238E27FC236}">
                  <a16:creationId xmlns:a16="http://schemas.microsoft.com/office/drawing/2014/main" id="{419217DA-E2E8-4336-ACFF-EEEAA992F5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6387" y="629133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8">
              <a:extLst>
                <a:ext uri="{FF2B5EF4-FFF2-40B4-BE49-F238E27FC236}">
                  <a16:creationId xmlns:a16="http://schemas.microsoft.com/office/drawing/2014/main" id="{04E0D524-DF64-4C6E-B820-4E5DD84FF2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2930" y="674108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8">
              <a:extLst>
                <a:ext uri="{FF2B5EF4-FFF2-40B4-BE49-F238E27FC236}">
                  <a16:creationId xmlns:a16="http://schemas.microsoft.com/office/drawing/2014/main" id="{D2F27FA0-23EB-48CC-BABC-CA7FE0F04C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804" y="276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8">
              <a:extLst>
                <a:ext uri="{FF2B5EF4-FFF2-40B4-BE49-F238E27FC236}">
                  <a16:creationId xmlns:a16="http://schemas.microsoft.com/office/drawing/2014/main" id="{154FC207-BF49-4572-805C-B0916CFA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42981" y="8983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06">
              <a:extLst>
                <a:ext uri="{FF2B5EF4-FFF2-40B4-BE49-F238E27FC236}">
                  <a16:creationId xmlns:a16="http://schemas.microsoft.com/office/drawing/2014/main" id="{E5F3D9CE-FF03-4032-8065-B44022EBD0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422231" y="1110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06">
              <a:extLst>
                <a:ext uri="{FF2B5EF4-FFF2-40B4-BE49-F238E27FC236}">
                  <a16:creationId xmlns:a16="http://schemas.microsoft.com/office/drawing/2014/main" id="{71E4A724-05C3-4084-B4E2-3186236B4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02135" y="670682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3" name="Picture 3" descr="Thank You Teodor the Cat">
            <a:extLst>
              <a:ext uri="{FF2B5EF4-FFF2-40B4-BE49-F238E27FC236}">
                <a16:creationId xmlns:a16="http://schemas.microsoft.com/office/drawing/2014/main" id="{2EF42547-61BB-B665-E871-762A8F47CA25}"/>
              </a:ext>
            </a:extLst>
          </p:cNvPr>
          <p:cNvPicPr>
            <a:picLocks noChangeAspect="1"/>
          </p:cNvPicPr>
          <p:nvPr/>
        </p:nvPicPr>
        <p:blipFill>
          <a:blip r:embed="rId2"/>
          <a:stretch>
            <a:fillRect/>
          </a:stretch>
        </p:blipFill>
        <p:spPr>
          <a:xfrm>
            <a:off x="6432115" y="2815225"/>
            <a:ext cx="2438400" cy="2438400"/>
          </a:xfrm>
          <a:prstGeom prst="rect">
            <a:avLst/>
          </a:prstGeom>
        </p:spPr>
      </p:pic>
    </p:spTree>
    <p:extLst>
      <p:ext uri="{BB962C8B-B14F-4D97-AF65-F5344CB8AC3E}">
        <p14:creationId xmlns:p14="http://schemas.microsoft.com/office/powerpoint/2010/main" val="2313133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B746F-C8EB-9128-E93E-50F4115F0698}"/>
              </a:ext>
            </a:extLst>
          </p:cNvPr>
          <p:cNvSpPr>
            <a:spLocks noGrp="1"/>
          </p:cNvSpPr>
          <p:nvPr>
            <p:ph type="title"/>
          </p:nvPr>
        </p:nvSpPr>
        <p:spPr>
          <a:xfrm>
            <a:off x="1156518" y="1056967"/>
            <a:ext cx="9905999" cy="878757"/>
          </a:xfrm>
        </p:spPr>
        <p:txBody>
          <a:bodyPr vert="horz" lIns="91440" tIns="45720" rIns="91440" bIns="45720" rtlCol="0" anchor="ctr">
            <a:normAutofit/>
          </a:bodyPr>
          <a:lstStyle/>
          <a:p>
            <a:pPr algn="ctr"/>
            <a:r>
              <a:rPr lang="en-US" dirty="0"/>
              <a:t>EGP vs. ESP</a:t>
            </a:r>
          </a:p>
        </p:txBody>
      </p:sp>
      <p:pic>
        <p:nvPicPr>
          <p:cNvPr id="4" name="Picture 4">
            <a:extLst>
              <a:ext uri="{FF2B5EF4-FFF2-40B4-BE49-F238E27FC236}">
                <a16:creationId xmlns:a16="http://schemas.microsoft.com/office/drawing/2014/main" id="{88E53706-6E73-D457-8057-14B66CBE7735}"/>
              </a:ext>
            </a:extLst>
          </p:cNvPr>
          <p:cNvPicPr>
            <a:picLocks noGrp="1" noChangeAspect="1"/>
          </p:cNvPicPr>
          <p:nvPr>
            <p:ph idx="1"/>
          </p:nvPr>
        </p:nvPicPr>
        <p:blipFill>
          <a:blip r:embed="rId2"/>
          <a:stretch>
            <a:fillRect/>
          </a:stretch>
        </p:blipFill>
        <p:spPr>
          <a:xfrm>
            <a:off x="237473" y="2145891"/>
            <a:ext cx="11894506" cy="3482351"/>
          </a:xfrm>
          <a:prstGeom prst="rect">
            <a:avLst/>
          </a:prstGeom>
        </p:spPr>
      </p:pic>
    </p:spTree>
    <p:extLst>
      <p:ext uri="{BB962C8B-B14F-4D97-AF65-F5344CB8AC3E}">
        <p14:creationId xmlns:p14="http://schemas.microsoft.com/office/powerpoint/2010/main" val="3496189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360E-25CB-73BE-F1AB-D11A35141C8D}"/>
              </a:ext>
            </a:extLst>
          </p:cNvPr>
          <p:cNvSpPr>
            <a:spLocks noGrp="1"/>
          </p:cNvSpPr>
          <p:nvPr>
            <p:ph type="title"/>
          </p:nvPr>
        </p:nvSpPr>
        <p:spPr/>
        <p:txBody>
          <a:bodyPr/>
          <a:lstStyle/>
          <a:p>
            <a:pPr algn="ctr"/>
            <a:r>
              <a:rPr lang="en-US" dirty="0"/>
              <a:t>Informal vs. Formal contexts</a:t>
            </a:r>
          </a:p>
        </p:txBody>
      </p:sp>
      <p:pic>
        <p:nvPicPr>
          <p:cNvPr id="4" name="Picture 4" descr="Text, application&#10;&#10;Description automatically generated">
            <a:extLst>
              <a:ext uri="{FF2B5EF4-FFF2-40B4-BE49-F238E27FC236}">
                <a16:creationId xmlns:a16="http://schemas.microsoft.com/office/drawing/2014/main" id="{5627676A-294F-7C09-683A-7578FFA850B3}"/>
              </a:ext>
            </a:extLst>
          </p:cNvPr>
          <p:cNvPicPr>
            <a:picLocks noGrp="1" noChangeAspect="1"/>
          </p:cNvPicPr>
          <p:nvPr>
            <p:ph idx="1"/>
          </p:nvPr>
        </p:nvPicPr>
        <p:blipFill>
          <a:blip r:embed="rId2"/>
          <a:stretch>
            <a:fillRect/>
          </a:stretch>
        </p:blipFill>
        <p:spPr>
          <a:xfrm>
            <a:off x="5136" y="2131761"/>
            <a:ext cx="10761352" cy="3356691"/>
          </a:xfrm>
        </p:spPr>
      </p:pic>
    </p:spTree>
    <p:extLst>
      <p:ext uri="{BB962C8B-B14F-4D97-AF65-F5344CB8AC3E}">
        <p14:creationId xmlns:p14="http://schemas.microsoft.com/office/powerpoint/2010/main" val="2027062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5DA-C367-0C8A-795A-B67EA8729A89}"/>
              </a:ext>
            </a:extLst>
          </p:cNvPr>
          <p:cNvSpPr>
            <a:spLocks noGrp="1"/>
          </p:cNvSpPr>
          <p:nvPr>
            <p:ph type="title"/>
          </p:nvPr>
        </p:nvSpPr>
        <p:spPr/>
        <p:txBody>
          <a:bodyPr/>
          <a:lstStyle/>
          <a:p>
            <a:pPr algn="ctr"/>
            <a:r>
              <a:rPr lang="en-US" dirty="0"/>
              <a:t>Differences</a:t>
            </a:r>
          </a:p>
        </p:txBody>
      </p:sp>
      <p:pic>
        <p:nvPicPr>
          <p:cNvPr id="7" name="Picture 7" descr="Table&#10;&#10;Description automatically generated">
            <a:extLst>
              <a:ext uri="{FF2B5EF4-FFF2-40B4-BE49-F238E27FC236}">
                <a16:creationId xmlns:a16="http://schemas.microsoft.com/office/drawing/2014/main" id="{8C069BA5-B60F-0B2B-BC26-F460F30A4E3F}"/>
              </a:ext>
            </a:extLst>
          </p:cNvPr>
          <p:cNvPicPr>
            <a:picLocks noGrp="1" noChangeAspect="1"/>
          </p:cNvPicPr>
          <p:nvPr>
            <p:ph idx="1"/>
          </p:nvPr>
        </p:nvPicPr>
        <p:blipFill>
          <a:blip r:embed="rId2"/>
          <a:stretch>
            <a:fillRect/>
          </a:stretch>
        </p:blipFill>
        <p:spPr>
          <a:xfrm>
            <a:off x="1059410" y="2026391"/>
            <a:ext cx="10082860" cy="3212525"/>
          </a:xfrm>
        </p:spPr>
      </p:pic>
    </p:spTree>
    <p:extLst>
      <p:ext uri="{BB962C8B-B14F-4D97-AF65-F5344CB8AC3E}">
        <p14:creationId xmlns:p14="http://schemas.microsoft.com/office/powerpoint/2010/main" val="3033349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4735-ED3F-2F2B-2238-410242C504CA}"/>
              </a:ext>
            </a:extLst>
          </p:cNvPr>
          <p:cNvSpPr>
            <a:spLocks noGrp="1"/>
          </p:cNvSpPr>
          <p:nvPr>
            <p:ph type="title"/>
          </p:nvPr>
        </p:nvSpPr>
        <p:spPr/>
        <p:txBody>
          <a:bodyPr/>
          <a:lstStyle/>
          <a:p>
            <a:pPr algn="ctr"/>
            <a:r>
              <a:rPr lang="en-US" dirty="0"/>
              <a:t>Differences</a:t>
            </a:r>
          </a:p>
        </p:txBody>
      </p:sp>
      <p:pic>
        <p:nvPicPr>
          <p:cNvPr id="4" name="Picture 4" descr="Text&#10;&#10;Description automatically generated">
            <a:extLst>
              <a:ext uri="{FF2B5EF4-FFF2-40B4-BE49-F238E27FC236}">
                <a16:creationId xmlns:a16="http://schemas.microsoft.com/office/drawing/2014/main" id="{C6EE0BCD-D0C4-65B5-0A90-7DCF2CDB79D8}"/>
              </a:ext>
            </a:extLst>
          </p:cNvPr>
          <p:cNvPicPr>
            <a:picLocks noGrp="1" noChangeAspect="1"/>
          </p:cNvPicPr>
          <p:nvPr>
            <p:ph idx="1"/>
          </p:nvPr>
        </p:nvPicPr>
        <p:blipFill>
          <a:blip r:embed="rId2"/>
          <a:stretch>
            <a:fillRect/>
          </a:stretch>
        </p:blipFill>
        <p:spPr>
          <a:xfrm>
            <a:off x="2406439" y="1770136"/>
            <a:ext cx="7378364" cy="4591420"/>
          </a:xfrm>
        </p:spPr>
      </p:pic>
    </p:spTree>
    <p:extLst>
      <p:ext uri="{BB962C8B-B14F-4D97-AF65-F5344CB8AC3E}">
        <p14:creationId xmlns:p14="http://schemas.microsoft.com/office/powerpoint/2010/main" val="2639800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8677-A52E-66D9-C710-CF1904CA3C6B}"/>
              </a:ext>
            </a:extLst>
          </p:cNvPr>
          <p:cNvSpPr>
            <a:spLocks noGrp="1"/>
          </p:cNvSpPr>
          <p:nvPr>
            <p:ph type="title"/>
          </p:nvPr>
        </p:nvSpPr>
        <p:spPr/>
        <p:txBody>
          <a:bodyPr/>
          <a:lstStyle/>
          <a:p>
            <a:pPr algn="ctr"/>
            <a:r>
              <a:rPr lang="en-US" dirty="0"/>
              <a:t>Differences</a:t>
            </a:r>
          </a:p>
        </p:txBody>
      </p:sp>
      <p:pic>
        <p:nvPicPr>
          <p:cNvPr id="9" name="Picture 9" descr="Table&#10;&#10;Description automatically generated">
            <a:extLst>
              <a:ext uri="{FF2B5EF4-FFF2-40B4-BE49-F238E27FC236}">
                <a16:creationId xmlns:a16="http://schemas.microsoft.com/office/drawing/2014/main" id="{DC858EAF-A769-1490-351E-E4355BDD1B60}"/>
              </a:ext>
            </a:extLst>
          </p:cNvPr>
          <p:cNvPicPr>
            <a:picLocks noGrp="1" noChangeAspect="1"/>
          </p:cNvPicPr>
          <p:nvPr>
            <p:ph sz="half" idx="2"/>
          </p:nvPr>
        </p:nvPicPr>
        <p:blipFill>
          <a:blip r:embed="rId2"/>
          <a:stretch>
            <a:fillRect/>
          </a:stretch>
        </p:blipFill>
        <p:spPr>
          <a:xfrm>
            <a:off x="5456131" y="2409173"/>
            <a:ext cx="5508688" cy="3382571"/>
          </a:xfrm>
        </p:spPr>
      </p:pic>
      <p:pic>
        <p:nvPicPr>
          <p:cNvPr id="8" name="Picture 8" descr="Table&#10;&#10;Description automatically generated">
            <a:extLst>
              <a:ext uri="{FF2B5EF4-FFF2-40B4-BE49-F238E27FC236}">
                <a16:creationId xmlns:a16="http://schemas.microsoft.com/office/drawing/2014/main" id="{DE71F02A-BD30-7F1C-597F-2069FD585FB9}"/>
              </a:ext>
            </a:extLst>
          </p:cNvPr>
          <p:cNvPicPr>
            <a:picLocks noGrp="1" noChangeAspect="1"/>
          </p:cNvPicPr>
          <p:nvPr>
            <p:ph sz="half" idx="1"/>
          </p:nvPr>
        </p:nvPicPr>
        <p:blipFill>
          <a:blip r:embed="rId3"/>
          <a:stretch>
            <a:fillRect/>
          </a:stretch>
        </p:blipFill>
        <p:spPr>
          <a:xfrm>
            <a:off x="199230" y="1575104"/>
            <a:ext cx="4963923" cy="5050708"/>
          </a:xfrm>
        </p:spPr>
      </p:pic>
    </p:spTree>
    <p:extLst>
      <p:ext uri="{BB962C8B-B14F-4D97-AF65-F5344CB8AC3E}">
        <p14:creationId xmlns:p14="http://schemas.microsoft.com/office/powerpoint/2010/main" val="3126593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F131-4001-2928-21DA-F348CBDFCA5D}"/>
              </a:ext>
            </a:extLst>
          </p:cNvPr>
          <p:cNvSpPr>
            <a:spLocks noGrp="1"/>
          </p:cNvSpPr>
          <p:nvPr>
            <p:ph type="title"/>
          </p:nvPr>
        </p:nvSpPr>
        <p:spPr/>
        <p:txBody>
          <a:bodyPr/>
          <a:lstStyle/>
          <a:p>
            <a:pPr algn="ctr"/>
            <a:r>
              <a:rPr lang="en-US" dirty="0"/>
              <a:t>Differences</a:t>
            </a:r>
          </a:p>
        </p:txBody>
      </p:sp>
      <p:pic>
        <p:nvPicPr>
          <p:cNvPr id="4" name="Picture 4" descr="Table&#10;&#10;Description automatically generated">
            <a:extLst>
              <a:ext uri="{FF2B5EF4-FFF2-40B4-BE49-F238E27FC236}">
                <a16:creationId xmlns:a16="http://schemas.microsoft.com/office/drawing/2014/main" id="{BE00FC20-06FA-C17D-14B9-096785B25119}"/>
              </a:ext>
            </a:extLst>
          </p:cNvPr>
          <p:cNvPicPr>
            <a:picLocks noGrp="1" noChangeAspect="1"/>
          </p:cNvPicPr>
          <p:nvPr>
            <p:ph idx="1"/>
          </p:nvPr>
        </p:nvPicPr>
        <p:blipFill>
          <a:blip r:embed="rId2"/>
          <a:stretch>
            <a:fillRect/>
          </a:stretch>
        </p:blipFill>
        <p:spPr>
          <a:xfrm>
            <a:off x="2856839" y="1832767"/>
            <a:ext cx="6488000" cy="4821064"/>
          </a:xfrm>
        </p:spPr>
      </p:pic>
    </p:spTree>
    <p:extLst>
      <p:ext uri="{BB962C8B-B14F-4D97-AF65-F5344CB8AC3E}">
        <p14:creationId xmlns:p14="http://schemas.microsoft.com/office/powerpoint/2010/main" val="73507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5104-D834-E91F-7ABB-59D30866E559}"/>
              </a:ext>
            </a:extLst>
          </p:cNvPr>
          <p:cNvSpPr>
            <a:spLocks noGrp="1"/>
          </p:cNvSpPr>
          <p:nvPr>
            <p:ph type="title"/>
          </p:nvPr>
        </p:nvSpPr>
        <p:spPr/>
        <p:txBody>
          <a:bodyPr/>
          <a:lstStyle/>
          <a:p>
            <a:pPr algn="ctr"/>
            <a:r>
              <a:rPr lang="en-US" dirty="0"/>
              <a:t>Structure</a:t>
            </a:r>
          </a:p>
        </p:txBody>
      </p:sp>
      <p:pic>
        <p:nvPicPr>
          <p:cNvPr id="4" name="Picture 4">
            <a:extLst>
              <a:ext uri="{FF2B5EF4-FFF2-40B4-BE49-F238E27FC236}">
                <a16:creationId xmlns:a16="http://schemas.microsoft.com/office/drawing/2014/main" id="{DB26F217-D625-BECC-7BC1-92B2CE818BA0}"/>
              </a:ext>
            </a:extLst>
          </p:cNvPr>
          <p:cNvPicPr>
            <a:picLocks noGrp="1" noChangeAspect="1"/>
          </p:cNvPicPr>
          <p:nvPr>
            <p:ph idx="1"/>
          </p:nvPr>
        </p:nvPicPr>
        <p:blipFill>
          <a:blip r:embed="rId2"/>
          <a:stretch>
            <a:fillRect/>
          </a:stretch>
        </p:blipFill>
        <p:spPr>
          <a:xfrm>
            <a:off x="788012" y="2052829"/>
            <a:ext cx="10197682" cy="4005157"/>
          </a:xfrm>
        </p:spPr>
      </p:pic>
    </p:spTree>
    <p:extLst>
      <p:ext uri="{BB962C8B-B14F-4D97-AF65-F5344CB8AC3E}">
        <p14:creationId xmlns:p14="http://schemas.microsoft.com/office/powerpoint/2010/main" val="603231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006F-0432-C548-4188-C0FE51AF3CB2}"/>
              </a:ext>
            </a:extLst>
          </p:cNvPr>
          <p:cNvSpPr>
            <a:spLocks noGrp="1"/>
          </p:cNvSpPr>
          <p:nvPr>
            <p:ph type="title"/>
          </p:nvPr>
        </p:nvSpPr>
        <p:spPr/>
        <p:txBody>
          <a:bodyPr/>
          <a:lstStyle/>
          <a:p>
            <a:pPr algn="ctr"/>
            <a:r>
              <a:rPr lang="en-US" dirty="0"/>
              <a:t>Using references</a:t>
            </a:r>
          </a:p>
        </p:txBody>
      </p:sp>
      <p:pic>
        <p:nvPicPr>
          <p:cNvPr id="4" name="Picture 4" descr="Text, letter&#10;&#10;Description automatically generated">
            <a:extLst>
              <a:ext uri="{FF2B5EF4-FFF2-40B4-BE49-F238E27FC236}">
                <a16:creationId xmlns:a16="http://schemas.microsoft.com/office/drawing/2014/main" id="{20E1FBA0-FD92-ADC8-D413-BE83644F5738}"/>
              </a:ext>
            </a:extLst>
          </p:cNvPr>
          <p:cNvPicPr>
            <a:picLocks noGrp="1" noChangeAspect="1"/>
          </p:cNvPicPr>
          <p:nvPr>
            <p:ph idx="1"/>
          </p:nvPr>
        </p:nvPicPr>
        <p:blipFill>
          <a:blip r:embed="rId2"/>
          <a:stretch>
            <a:fillRect/>
          </a:stretch>
        </p:blipFill>
        <p:spPr>
          <a:xfrm>
            <a:off x="735821" y="2357486"/>
            <a:ext cx="10291627" cy="3061817"/>
          </a:xfrm>
        </p:spPr>
      </p:pic>
    </p:spTree>
    <p:extLst>
      <p:ext uri="{BB962C8B-B14F-4D97-AF65-F5344CB8AC3E}">
        <p14:creationId xmlns:p14="http://schemas.microsoft.com/office/powerpoint/2010/main" val="3953678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ohemianVTI">
  <a:themeElements>
    <a:clrScheme name="AnalogousFromLightSeedLeftStep">
      <a:dk1>
        <a:srgbClr val="000000"/>
      </a:dk1>
      <a:lt1>
        <a:srgbClr val="FFFFFF"/>
      </a:lt1>
      <a:dk2>
        <a:srgbClr val="22363C"/>
      </a:dk2>
      <a:lt2>
        <a:srgbClr val="E8E6E2"/>
      </a:lt2>
      <a:accent1>
        <a:srgbClr val="90A4C9"/>
      </a:accent1>
      <a:accent2>
        <a:srgbClr val="74ABBB"/>
      </a:accent2>
      <a:accent3>
        <a:srgbClr val="7CABA2"/>
      </a:accent3>
      <a:accent4>
        <a:srgbClr val="72B08B"/>
      </a:accent4>
      <a:accent5>
        <a:srgbClr val="7DAE7C"/>
      </a:accent5>
      <a:accent6>
        <a:srgbClr val="89AC6F"/>
      </a:accent6>
      <a:hlink>
        <a:srgbClr val="95805A"/>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972B9B53B6384899F5A52F16673090" ma:contentTypeVersion="11" ma:contentTypeDescription="Create a new document." ma:contentTypeScope="" ma:versionID="4b9da3d77d91ab24f2d8162880905a03">
  <xsd:schema xmlns:xsd="http://www.w3.org/2001/XMLSchema" xmlns:xs="http://www.w3.org/2001/XMLSchema" xmlns:p="http://schemas.microsoft.com/office/2006/metadata/properties" xmlns:ns2="30ff2e0a-77c6-4282-be6c-efb9d3a915e8" xmlns:ns3="91ca9128-19ad-4f09-823b-7161270bfe44" targetNamespace="http://schemas.microsoft.com/office/2006/metadata/properties" ma:root="true" ma:fieldsID="ebada5ae010635dd2c00392b300c464c" ns2:_="" ns3:_="">
    <xsd:import namespace="30ff2e0a-77c6-4282-be6c-efb9d3a915e8"/>
    <xsd:import namespace="91ca9128-19ad-4f09-823b-7161270bfe4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ff2e0a-77c6-4282-be6c-efb9d3a915e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f85decb-1301-438d-8b3f-81c7864c2a9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1ca9128-19ad-4f09-823b-7161270bfe4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7bada8d0-064a-4df4-b9dd-0694075bf342}" ma:internalName="TaxCatchAll" ma:showField="CatchAllData" ma:web="91ca9128-19ad-4f09-823b-7161270bfe44">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0ff2e0a-77c6-4282-be6c-efb9d3a915e8">
      <Terms xmlns="http://schemas.microsoft.com/office/infopath/2007/PartnerControls"/>
    </lcf76f155ced4ddcb4097134ff3c332f>
    <TaxCatchAll xmlns="91ca9128-19ad-4f09-823b-7161270bfe44" xsi:nil="true"/>
  </documentManagement>
</p:properties>
</file>

<file path=customXml/itemProps1.xml><?xml version="1.0" encoding="utf-8"?>
<ds:datastoreItem xmlns:ds="http://schemas.openxmlformats.org/officeDocument/2006/customXml" ds:itemID="{D6671CCC-7CFE-47EE-BEF1-83766401D140}"/>
</file>

<file path=customXml/itemProps2.xml><?xml version="1.0" encoding="utf-8"?>
<ds:datastoreItem xmlns:ds="http://schemas.openxmlformats.org/officeDocument/2006/customXml" ds:itemID="{3D9528AA-B01D-4FD0-B33F-C5E352413F91}"/>
</file>

<file path=customXml/itemProps3.xml><?xml version="1.0" encoding="utf-8"?>
<ds:datastoreItem xmlns:ds="http://schemas.openxmlformats.org/officeDocument/2006/customXml" ds:itemID="{258ACC47-E9A7-4E57-9A65-C060E71F5619}"/>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BohemianVTI</vt:lpstr>
      <vt:lpstr>Presenting in English</vt:lpstr>
      <vt:lpstr>EGP vs. ESP</vt:lpstr>
      <vt:lpstr>Informal vs. Formal contexts</vt:lpstr>
      <vt:lpstr>Differences</vt:lpstr>
      <vt:lpstr>Differences</vt:lpstr>
      <vt:lpstr>Differences</vt:lpstr>
      <vt:lpstr>Differences</vt:lpstr>
      <vt:lpstr>Structure</vt:lpstr>
      <vt:lpstr>Using references</vt:lpstr>
      <vt:lpstr>Citation styles</vt:lpstr>
      <vt:lpstr>Your task</vt:lpstr>
      <vt:lpstr>Robot teachers</vt:lpstr>
      <vt:lpstr>Robot teachers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192</cp:revision>
  <dcterms:created xsi:type="dcterms:W3CDTF">2022-10-20T09:08:25Z</dcterms:created>
  <dcterms:modified xsi:type="dcterms:W3CDTF">2022-10-20T10:15:50Z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0x0101003C972B9B53B6384899F5A52F16673090</vt:lpwstr>
  </property>
</Properties>
</file>