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74" r:id="rId5"/>
    <p:sldId id="258" r:id="rId6"/>
    <p:sldId id="259" r:id="rId7"/>
    <p:sldId id="260" r:id="rId8"/>
    <p:sldId id="261" r:id="rId9"/>
    <p:sldId id="262" r:id="rId10"/>
    <p:sldId id="263" r:id="rId11"/>
    <p:sldId id="264" r:id="rId12"/>
    <p:sldId id="265"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3C20A-ED90-5929-7460-E5F875CB3273}" v="969" dt="2022-10-26T12:02:53.504"/>
    <p1510:client id="{3E2ABBA5-10D5-D50D-6B14-36319FC8ACCE}" v="1" dt="2022-10-26T09:45:23.325"/>
    <p1510:client id="{7E5B4B94-C8D1-DB77-5062-7B765BEFFA50}" v="8" dt="2022-10-28T10:13:04.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TA-MARIA MANLUP" userId="S::nicoleta.manlup@ubbcluj.ro::52b39330-0b97-4a31-bdc7-c3ce716c68cf" providerId="AD" clId="Web-{2623C20A-ED90-5929-7460-E5F875CB3273}"/>
    <pc:docChg chg="addSld delSld modSld addMainMaster delMainMaster">
      <pc:chgData name="NICOLETA-MARIA MANLUP" userId="S::nicoleta.manlup@ubbcluj.ro::52b39330-0b97-4a31-bdc7-c3ce716c68cf" providerId="AD" clId="Web-{2623C20A-ED90-5929-7460-E5F875CB3273}" dt="2022-10-26T12:02:53.504" v="973" actId="20577"/>
      <pc:docMkLst>
        <pc:docMk/>
      </pc:docMkLst>
      <pc:sldChg chg="addSp modSp mod setBg modClrScheme chgLayout">
        <pc:chgData name="NICOLETA-MARIA MANLUP" userId="S::nicoleta.manlup@ubbcluj.ro::52b39330-0b97-4a31-bdc7-c3ce716c68cf" providerId="AD" clId="Web-{2623C20A-ED90-5929-7460-E5F875CB3273}" dt="2022-10-26T10:25:57.104" v="392" actId="20577"/>
        <pc:sldMkLst>
          <pc:docMk/>
          <pc:sldMk cId="109857222" sldId="256"/>
        </pc:sldMkLst>
        <pc:spChg chg="mod">
          <ac:chgData name="NICOLETA-MARIA MANLUP" userId="S::nicoleta.manlup@ubbcluj.ro::52b39330-0b97-4a31-bdc7-c3ce716c68cf" providerId="AD" clId="Web-{2623C20A-ED90-5929-7460-E5F875CB3273}" dt="2022-10-26T09:12:53.263" v="11" actId="14100"/>
          <ac:spMkLst>
            <pc:docMk/>
            <pc:sldMk cId="109857222" sldId="256"/>
            <ac:spMk id="2" creationId="{00000000-0000-0000-0000-000000000000}"/>
          </ac:spMkLst>
        </pc:spChg>
        <pc:spChg chg="mod">
          <ac:chgData name="NICOLETA-MARIA MANLUP" userId="S::nicoleta.manlup@ubbcluj.ro::52b39330-0b97-4a31-bdc7-c3ce716c68cf" providerId="AD" clId="Web-{2623C20A-ED90-5929-7460-E5F875CB3273}" dt="2022-10-26T10:25:57.104" v="392" actId="20577"/>
          <ac:spMkLst>
            <pc:docMk/>
            <pc:sldMk cId="109857222" sldId="256"/>
            <ac:spMk id="3" creationId="{00000000-0000-0000-0000-000000000000}"/>
          </ac:spMkLst>
        </pc:spChg>
        <pc:spChg chg="add">
          <ac:chgData name="NICOLETA-MARIA MANLUP" userId="S::nicoleta.manlup@ubbcluj.ro::52b39330-0b97-4a31-bdc7-c3ce716c68cf" providerId="AD" clId="Web-{2623C20A-ED90-5929-7460-E5F875CB3273}" dt="2022-10-26T09:11:24.652" v="0"/>
          <ac:spMkLst>
            <pc:docMk/>
            <pc:sldMk cId="109857222" sldId="256"/>
            <ac:spMk id="9" creationId="{6E37B132-9C54-4236-8910-3340177AD9DB}"/>
          </ac:spMkLst>
        </pc:spChg>
        <pc:spChg chg="add">
          <ac:chgData name="NICOLETA-MARIA MANLUP" userId="S::nicoleta.manlup@ubbcluj.ro::52b39330-0b97-4a31-bdc7-c3ce716c68cf" providerId="AD" clId="Web-{2623C20A-ED90-5929-7460-E5F875CB3273}" dt="2022-10-26T09:11:24.652" v="0"/>
          <ac:spMkLst>
            <pc:docMk/>
            <pc:sldMk cId="109857222" sldId="256"/>
            <ac:spMk id="11" creationId="{D472C551-D440-40DF-9260-BDB9AC40960A}"/>
          </ac:spMkLst>
        </pc:spChg>
        <pc:spChg chg="add">
          <ac:chgData name="NICOLETA-MARIA MANLUP" userId="S::nicoleta.manlup@ubbcluj.ro::52b39330-0b97-4a31-bdc7-c3ce716c68cf" providerId="AD" clId="Web-{2623C20A-ED90-5929-7460-E5F875CB3273}" dt="2022-10-26T09:11:24.652" v="0"/>
          <ac:spMkLst>
            <pc:docMk/>
            <pc:sldMk cId="109857222" sldId="256"/>
            <ac:spMk id="15" creationId="{508BEF50-7B1E-49A4-BC19-5F4F1D755E64}"/>
          </ac:spMkLst>
        </pc:spChg>
        <pc:spChg chg="add">
          <ac:chgData name="NICOLETA-MARIA MANLUP" userId="S::nicoleta.manlup@ubbcluj.ro::52b39330-0b97-4a31-bdc7-c3ce716c68cf" providerId="AD" clId="Web-{2623C20A-ED90-5929-7460-E5F875CB3273}" dt="2022-10-26T09:11:24.652" v="0"/>
          <ac:spMkLst>
            <pc:docMk/>
            <pc:sldMk cId="109857222" sldId="256"/>
            <ac:spMk id="17" creationId="{3FBAD350-5664-4811-A208-657FB882D350}"/>
          </ac:spMkLst>
        </pc:spChg>
        <pc:spChg chg="add">
          <ac:chgData name="NICOLETA-MARIA MANLUP" userId="S::nicoleta.manlup@ubbcluj.ro::52b39330-0b97-4a31-bdc7-c3ce716c68cf" providerId="AD" clId="Web-{2623C20A-ED90-5929-7460-E5F875CB3273}" dt="2022-10-26T09:11:24.652" v="0"/>
          <ac:spMkLst>
            <pc:docMk/>
            <pc:sldMk cId="109857222" sldId="256"/>
            <ac:spMk id="19" creationId="{C39ADB8F-D187-49D7-BDCF-C1B6DC727068}"/>
          </ac:spMkLst>
        </pc:spChg>
        <pc:picChg chg="add">
          <ac:chgData name="NICOLETA-MARIA MANLUP" userId="S::nicoleta.manlup@ubbcluj.ro::52b39330-0b97-4a31-bdc7-c3ce716c68cf" providerId="AD" clId="Web-{2623C20A-ED90-5929-7460-E5F875CB3273}" dt="2022-10-26T09:11:24.652" v="0"/>
          <ac:picMkLst>
            <pc:docMk/>
            <pc:sldMk cId="109857222" sldId="256"/>
            <ac:picMk id="4" creationId="{9CB20914-44E4-55BC-76A0-3825F528B332}"/>
          </ac:picMkLst>
        </pc:picChg>
        <pc:cxnChg chg="add">
          <ac:chgData name="NICOLETA-MARIA MANLUP" userId="S::nicoleta.manlup@ubbcluj.ro::52b39330-0b97-4a31-bdc7-c3ce716c68cf" providerId="AD" clId="Web-{2623C20A-ED90-5929-7460-E5F875CB3273}" dt="2022-10-26T09:11:24.652" v="0"/>
          <ac:cxnSpMkLst>
            <pc:docMk/>
            <pc:sldMk cId="109857222" sldId="256"/>
            <ac:cxnSpMk id="13" creationId="{56020367-4FD5-4596-8E10-C5F095CD8DBF}"/>
          </ac:cxnSpMkLst>
        </pc:cxnChg>
      </pc:sldChg>
      <pc:sldChg chg="modSp new">
        <pc:chgData name="NICOLETA-MARIA MANLUP" userId="S::nicoleta.manlup@ubbcluj.ro::52b39330-0b97-4a31-bdc7-c3ce716c68cf" providerId="AD" clId="Web-{2623C20A-ED90-5929-7460-E5F875CB3273}" dt="2022-10-26T09:56:31.320" v="178" actId="20577"/>
        <pc:sldMkLst>
          <pc:docMk/>
          <pc:sldMk cId="1156537790" sldId="257"/>
        </pc:sldMkLst>
        <pc:spChg chg="mod">
          <ac:chgData name="NICOLETA-MARIA MANLUP" userId="S::nicoleta.manlup@ubbcluj.ro::52b39330-0b97-4a31-bdc7-c3ce716c68cf" providerId="AD" clId="Web-{2623C20A-ED90-5929-7460-E5F875CB3273}" dt="2022-10-26T09:54:42.269" v="161" actId="20577"/>
          <ac:spMkLst>
            <pc:docMk/>
            <pc:sldMk cId="1156537790" sldId="257"/>
            <ac:spMk id="2" creationId="{D335E84D-0173-6849-CE12-A242E9FDABF9}"/>
          </ac:spMkLst>
        </pc:spChg>
        <pc:spChg chg="mod">
          <ac:chgData name="NICOLETA-MARIA MANLUP" userId="S::nicoleta.manlup@ubbcluj.ro::52b39330-0b97-4a31-bdc7-c3ce716c68cf" providerId="AD" clId="Web-{2623C20A-ED90-5929-7460-E5F875CB3273}" dt="2022-10-26T09:56:31.320" v="178" actId="20577"/>
          <ac:spMkLst>
            <pc:docMk/>
            <pc:sldMk cId="1156537790" sldId="257"/>
            <ac:spMk id="3" creationId="{7CD9A86C-0E40-99A5-C830-D309576BAE7E}"/>
          </ac:spMkLst>
        </pc:spChg>
      </pc:sldChg>
      <pc:sldChg chg="modSp new">
        <pc:chgData name="NICOLETA-MARIA MANLUP" userId="S::nicoleta.manlup@ubbcluj.ro::52b39330-0b97-4a31-bdc7-c3ce716c68cf" providerId="AD" clId="Web-{2623C20A-ED90-5929-7460-E5F875CB3273}" dt="2022-10-26T10:04:37.369" v="230" actId="20577"/>
        <pc:sldMkLst>
          <pc:docMk/>
          <pc:sldMk cId="2304787189" sldId="258"/>
        </pc:sldMkLst>
        <pc:spChg chg="mod">
          <ac:chgData name="NICOLETA-MARIA MANLUP" userId="S::nicoleta.manlup@ubbcluj.ro::52b39330-0b97-4a31-bdc7-c3ce716c68cf" providerId="AD" clId="Web-{2623C20A-ED90-5929-7460-E5F875CB3273}" dt="2022-10-26T10:04:37.369" v="230" actId="20577"/>
          <ac:spMkLst>
            <pc:docMk/>
            <pc:sldMk cId="2304787189" sldId="258"/>
            <ac:spMk id="2" creationId="{C265186A-A303-B5B7-EBCD-ABACF8D2A3D7}"/>
          </ac:spMkLst>
        </pc:spChg>
        <pc:spChg chg="mod">
          <ac:chgData name="NICOLETA-MARIA MANLUP" userId="S::nicoleta.manlup@ubbcluj.ro::52b39330-0b97-4a31-bdc7-c3ce716c68cf" providerId="AD" clId="Web-{2623C20A-ED90-5929-7460-E5F875CB3273}" dt="2022-10-26T10:03:56.571" v="221" actId="20577"/>
          <ac:spMkLst>
            <pc:docMk/>
            <pc:sldMk cId="2304787189" sldId="258"/>
            <ac:spMk id="3" creationId="{518C379A-29FF-B169-2364-0CFE346677B6}"/>
          </ac:spMkLst>
        </pc:spChg>
      </pc:sldChg>
      <pc:sldChg chg="addSp delSp modSp new">
        <pc:chgData name="NICOLETA-MARIA MANLUP" userId="S::nicoleta.manlup@ubbcluj.ro::52b39330-0b97-4a31-bdc7-c3ce716c68cf" providerId="AD" clId="Web-{2623C20A-ED90-5929-7460-E5F875CB3273}" dt="2022-10-26T10:26:20.574" v="407" actId="20577"/>
        <pc:sldMkLst>
          <pc:docMk/>
          <pc:sldMk cId="1118344421" sldId="259"/>
        </pc:sldMkLst>
        <pc:spChg chg="mod">
          <ac:chgData name="NICOLETA-MARIA MANLUP" userId="S::nicoleta.manlup@ubbcluj.ro::52b39330-0b97-4a31-bdc7-c3ce716c68cf" providerId="AD" clId="Web-{2623C20A-ED90-5929-7460-E5F875CB3273}" dt="2022-10-26T10:26:20.574" v="407" actId="20577"/>
          <ac:spMkLst>
            <pc:docMk/>
            <pc:sldMk cId="1118344421" sldId="259"/>
            <ac:spMk id="2" creationId="{CE28A6D9-CEB8-338F-A6DA-2DD866EC3CE5}"/>
          </ac:spMkLst>
        </pc:spChg>
        <pc:spChg chg="mod">
          <ac:chgData name="NICOLETA-MARIA MANLUP" userId="S::nicoleta.manlup@ubbcluj.ro::52b39330-0b97-4a31-bdc7-c3ce716c68cf" providerId="AD" clId="Web-{2623C20A-ED90-5929-7460-E5F875CB3273}" dt="2022-10-26T10:09:00.566" v="311" actId="20577"/>
          <ac:spMkLst>
            <pc:docMk/>
            <pc:sldMk cId="1118344421" sldId="259"/>
            <ac:spMk id="3" creationId="{2FDA340F-3327-DE87-158D-EB95D209E049}"/>
          </ac:spMkLst>
        </pc:spChg>
        <pc:spChg chg="add del mod">
          <ac:chgData name="NICOLETA-MARIA MANLUP" userId="S::nicoleta.manlup@ubbcluj.ro::52b39330-0b97-4a31-bdc7-c3ce716c68cf" providerId="AD" clId="Web-{2623C20A-ED90-5929-7460-E5F875CB3273}" dt="2022-10-26T10:09:06.004" v="315"/>
          <ac:spMkLst>
            <pc:docMk/>
            <pc:sldMk cId="1118344421" sldId="259"/>
            <ac:spMk id="4" creationId="{CBF0F7F6-EFA2-3485-E470-C5F8A47B3FA0}"/>
          </ac:spMkLst>
        </pc:spChg>
        <pc:spChg chg="add mod">
          <ac:chgData name="NICOLETA-MARIA MANLUP" userId="S::nicoleta.manlup@ubbcluj.ro::52b39330-0b97-4a31-bdc7-c3ce716c68cf" providerId="AD" clId="Web-{2623C20A-ED90-5929-7460-E5F875CB3273}" dt="2022-10-26T10:09:31.974" v="319" actId="1076"/>
          <ac:spMkLst>
            <pc:docMk/>
            <pc:sldMk cId="1118344421" sldId="259"/>
            <ac:spMk id="6" creationId="{E82404BD-BE9A-B767-F480-71B03B9D9257}"/>
          </ac:spMkLst>
        </pc:spChg>
      </pc:sldChg>
      <pc:sldChg chg="addSp modSp new">
        <pc:chgData name="NICOLETA-MARIA MANLUP" userId="S::nicoleta.manlup@ubbcluj.ro::52b39330-0b97-4a31-bdc7-c3ce716c68cf" providerId="AD" clId="Web-{2623C20A-ED90-5929-7460-E5F875CB3273}" dt="2022-10-26T10:09:21.755" v="316"/>
        <pc:sldMkLst>
          <pc:docMk/>
          <pc:sldMk cId="634270227" sldId="260"/>
        </pc:sldMkLst>
        <pc:spChg chg="mod">
          <ac:chgData name="NICOLETA-MARIA MANLUP" userId="S::nicoleta.manlup@ubbcluj.ro::52b39330-0b97-4a31-bdc7-c3ce716c68cf" providerId="AD" clId="Web-{2623C20A-ED90-5929-7460-E5F875CB3273}" dt="2022-10-26T10:07:32.954" v="284" actId="20577"/>
          <ac:spMkLst>
            <pc:docMk/>
            <pc:sldMk cId="634270227" sldId="260"/>
            <ac:spMk id="2" creationId="{7B4E2CB7-6A4A-6F78-A25C-B680DCB4A295}"/>
          </ac:spMkLst>
        </pc:spChg>
        <pc:spChg chg="mod">
          <ac:chgData name="NICOLETA-MARIA MANLUP" userId="S::nicoleta.manlup@ubbcluj.ro::52b39330-0b97-4a31-bdc7-c3ce716c68cf" providerId="AD" clId="Web-{2623C20A-ED90-5929-7460-E5F875CB3273}" dt="2022-10-26T10:07:37.204" v="286" actId="14100"/>
          <ac:spMkLst>
            <pc:docMk/>
            <pc:sldMk cId="634270227" sldId="260"/>
            <ac:spMk id="3" creationId="{4FF73752-F99B-9C2D-AD83-BFAC71B53E57}"/>
          </ac:spMkLst>
        </pc:spChg>
        <pc:spChg chg="add mod">
          <ac:chgData name="NICOLETA-MARIA MANLUP" userId="S::nicoleta.manlup@ubbcluj.ro::52b39330-0b97-4a31-bdc7-c3ce716c68cf" providerId="AD" clId="Web-{2623C20A-ED90-5929-7460-E5F875CB3273}" dt="2022-10-26T10:09:21.755" v="316"/>
          <ac:spMkLst>
            <pc:docMk/>
            <pc:sldMk cId="634270227" sldId="260"/>
            <ac:spMk id="4" creationId="{17B61A8F-429D-3CE8-C75D-5C6A2979A6FC}"/>
          </ac:spMkLst>
        </pc:spChg>
      </pc:sldChg>
      <pc:sldChg chg="addSp modSp new">
        <pc:chgData name="NICOLETA-MARIA MANLUP" userId="S::nicoleta.manlup@ubbcluj.ro::52b39330-0b97-4a31-bdc7-c3ce716c68cf" providerId="AD" clId="Web-{2623C20A-ED90-5929-7460-E5F875CB3273}" dt="2022-10-26T10:09:49.443" v="324" actId="20577"/>
        <pc:sldMkLst>
          <pc:docMk/>
          <pc:sldMk cId="3734334246" sldId="261"/>
        </pc:sldMkLst>
        <pc:spChg chg="mod">
          <ac:chgData name="NICOLETA-MARIA MANLUP" userId="S::nicoleta.manlup@ubbcluj.ro::52b39330-0b97-4a31-bdc7-c3ce716c68cf" providerId="AD" clId="Web-{2623C20A-ED90-5929-7460-E5F875CB3273}" dt="2022-10-26T10:07:43.892" v="288" actId="20577"/>
          <ac:spMkLst>
            <pc:docMk/>
            <pc:sldMk cId="3734334246" sldId="261"/>
            <ac:spMk id="2" creationId="{6D7C158A-DB15-FEDF-EDFD-CD1B5CED6F46}"/>
          </ac:spMkLst>
        </pc:spChg>
        <pc:spChg chg="mod">
          <ac:chgData name="NICOLETA-MARIA MANLUP" userId="S::nicoleta.manlup@ubbcluj.ro::52b39330-0b97-4a31-bdc7-c3ce716c68cf" providerId="AD" clId="Web-{2623C20A-ED90-5929-7460-E5F875CB3273}" dt="2022-10-26T10:08:04.518" v="294" actId="20577"/>
          <ac:spMkLst>
            <pc:docMk/>
            <pc:sldMk cId="3734334246" sldId="261"/>
            <ac:spMk id="3" creationId="{10F6B0E7-3E16-5BED-A28B-824BE22208CE}"/>
          </ac:spMkLst>
        </pc:spChg>
        <pc:spChg chg="add mod">
          <ac:chgData name="NICOLETA-MARIA MANLUP" userId="S::nicoleta.manlup@ubbcluj.ro::52b39330-0b97-4a31-bdc7-c3ce716c68cf" providerId="AD" clId="Web-{2623C20A-ED90-5929-7460-E5F875CB3273}" dt="2022-10-26T10:09:49.443" v="324" actId="20577"/>
          <ac:spMkLst>
            <pc:docMk/>
            <pc:sldMk cId="3734334246" sldId="261"/>
            <ac:spMk id="5" creationId="{F90C3DFC-94CD-05CA-F563-CF34EEDCE51F}"/>
          </ac:spMkLst>
        </pc:spChg>
      </pc:sldChg>
      <pc:sldChg chg="addSp modSp new">
        <pc:chgData name="NICOLETA-MARIA MANLUP" userId="S::nicoleta.manlup@ubbcluj.ro::52b39330-0b97-4a31-bdc7-c3ce716c68cf" providerId="AD" clId="Web-{2623C20A-ED90-5929-7460-E5F875CB3273}" dt="2022-10-26T10:10:14.116" v="333" actId="1076"/>
        <pc:sldMkLst>
          <pc:docMk/>
          <pc:sldMk cId="467253541" sldId="262"/>
        </pc:sldMkLst>
        <pc:spChg chg="mod">
          <ac:chgData name="NICOLETA-MARIA MANLUP" userId="S::nicoleta.manlup@ubbcluj.ro::52b39330-0b97-4a31-bdc7-c3ce716c68cf" providerId="AD" clId="Web-{2623C20A-ED90-5929-7460-E5F875CB3273}" dt="2022-10-26T10:07:23.485" v="279" actId="20577"/>
          <ac:spMkLst>
            <pc:docMk/>
            <pc:sldMk cId="467253541" sldId="262"/>
            <ac:spMk id="2" creationId="{D3736F73-76DD-C3AF-A004-1DF333C29E46}"/>
          </ac:spMkLst>
        </pc:spChg>
        <pc:spChg chg="mod">
          <ac:chgData name="NICOLETA-MARIA MANLUP" userId="S::nicoleta.manlup@ubbcluj.ro::52b39330-0b97-4a31-bdc7-c3ce716c68cf" providerId="AD" clId="Web-{2623C20A-ED90-5929-7460-E5F875CB3273}" dt="2022-10-26T10:10:08.850" v="330" actId="20577"/>
          <ac:spMkLst>
            <pc:docMk/>
            <pc:sldMk cId="467253541" sldId="262"/>
            <ac:spMk id="3" creationId="{F681292D-E34F-731D-B658-DD8EF71B0C7A}"/>
          </ac:spMkLst>
        </pc:spChg>
        <pc:spChg chg="add mod">
          <ac:chgData name="NICOLETA-MARIA MANLUP" userId="S::nicoleta.manlup@ubbcluj.ro::52b39330-0b97-4a31-bdc7-c3ce716c68cf" providerId="AD" clId="Web-{2623C20A-ED90-5929-7460-E5F875CB3273}" dt="2022-10-26T10:10:14.116" v="333" actId="1076"/>
          <ac:spMkLst>
            <pc:docMk/>
            <pc:sldMk cId="467253541" sldId="262"/>
            <ac:spMk id="5" creationId="{B200EB8F-393D-B090-CA7F-58ACF154EA7A}"/>
          </ac:spMkLst>
        </pc:spChg>
      </pc:sldChg>
      <pc:sldChg chg="addSp delSp modSp new">
        <pc:chgData name="NICOLETA-MARIA MANLUP" userId="S::nicoleta.manlup@ubbcluj.ro::52b39330-0b97-4a31-bdc7-c3ce716c68cf" providerId="AD" clId="Web-{2623C20A-ED90-5929-7460-E5F875CB3273}" dt="2022-10-26T10:11:42.276" v="360" actId="20577"/>
        <pc:sldMkLst>
          <pc:docMk/>
          <pc:sldMk cId="3283905068" sldId="263"/>
        </pc:sldMkLst>
        <pc:spChg chg="mod">
          <ac:chgData name="NICOLETA-MARIA MANLUP" userId="S::nicoleta.manlup@ubbcluj.ro::52b39330-0b97-4a31-bdc7-c3ce716c68cf" providerId="AD" clId="Web-{2623C20A-ED90-5929-7460-E5F875CB3273}" dt="2022-10-26T10:10:27.773" v="337" actId="20577"/>
          <ac:spMkLst>
            <pc:docMk/>
            <pc:sldMk cId="3283905068" sldId="263"/>
            <ac:spMk id="2" creationId="{C145614E-B13B-2E16-8BE5-5767E0EA3129}"/>
          </ac:spMkLst>
        </pc:spChg>
        <pc:spChg chg="mod">
          <ac:chgData name="NICOLETA-MARIA MANLUP" userId="S::nicoleta.manlup@ubbcluj.ro::52b39330-0b97-4a31-bdc7-c3ce716c68cf" providerId="AD" clId="Web-{2623C20A-ED90-5929-7460-E5F875CB3273}" dt="2022-10-26T10:11:42.276" v="360" actId="20577"/>
          <ac:spMkLst>
            <pc:docMk/>
            <pc:sldMk cId="3283905068" sldId="263"/>
            <ac:spMk id="3" creationId="{897D4013-8C12-C6AC-FBE4-ACAF15AAFCF2}"/>
          </ac:spMkLst>
        </pc:spChg>
        <pc:spChg chg="add del mod">
          <ac:chgData name="NICOLETA-MARIA MANLUP" userId="S::nicoleta.manlup@ubbcluj.ro::52b39330-0b97-4a31-bdc7-c3ce716c68cf" providerId="AD" clId="Web-{2623C20A-ED90-5929-7460-E5F875CB3273}" dt="2022-10-26T10:10:52.039" v="349"/>
          <ac:spMkLst>
            <pc:docMk/>
            <pc:sldMk cId="3283905068" sldId="263"/>
            <ac:spMk id="4" creationId="{9F6EE41B-18A1-91FF-D4B7-9AAAB72AB294}"/>
          </ac:spMkLst>
        </pc:spChg>
        <pc:spChg chg="add mod">
          <ac:chgData name="NICOLETA-MARIA MANLUP" userId="S::nicoleta.manlup@ubbcluj.ro::52b39330-0b97-4a31-bdc7-c3ce716c68cf" providerId="AD" clId="Web-{2623C20A-ED90-5929-7460-E5F875CB3273}" dt="2022-10-26T10:11:03.165" v="352" actId="1076"/>
          <ac:spMkLst>
            <pc:docMk/>
            <pc:sldMk cId="3283905068" sldId="263"/>
            <ac:spMk id="6" creationId="{67B8E0B5-DBA2-3E4E-7461-25CA3D7C9C08}"/>
          </ac:spMkLst>
        </pc:spChg>
      </pc:sldChg>
      <pc:sldChg chg="add del replId">
        <pc:chgData name="NICOLETA-MARIA MANLUP" userId="S::nicoleta.manlup@ubbcluj.ro::52b39330-0b97-4a31-bdc7-c3ce716c68cf" providerId="AD" clId="Web-{2623C20A-ED90-5929-7460-E5F875CB3273}" dt="2022-10-26T10:09:40.318" v="321"/>
        <pc:sldMkLst>
          <pc:docMk/>
          <pc:sldMk cId="3308127119" sldId="263"/>
        </pc:sldMkLst>
      </pc:sldChg>
      <pc:sldChg chg="addSp modSp new">
        <pc:chgData name="NICOLETA-MARIA MANLUP" userId="S::nicoleta.manlup@ubbcluj.ro::52b39330-0b97-4a31-bdc7-c3ce716c68cf" providerId="AD" clId="Web-{2623C20A-ED90-5929-7460-E5F875CB3273}" dt="2022-10-26T10:12:45.981" v="384" actId="20577"/>
        <pc:sldMkLst>
          <pc:docMk/>
          <pc:sldMk cId="2311082604" sldId="264"/>
        </pc:sldMkLst>
        <pc:spChg chg="mod">
          <ac:chgData name="NICOLETA-MARIA MANLUP" userId="S::nicoleta.manlup@ubbcluj.ro::52b39330-0b97-4a31-bdc7-c3ce716c68cf" providerId="AD" clId="Web-{2623C20A-ED90-5929-7460-E5F875CB3273}" dt="2022-10-26T10:11:18.728" v="355" actId="20577"/>
          <ac:spMkLst>
            <pc:docMk/>
            <pc:sldMk cId="2311082604" sldId="264"/>
            <ac:spMk id="2" creationId="{09035287-34CD-0D61-E3A8-15963A9B4E37}"/>
          </ac:spMkLst>
        </pc:spChg>
        <pc:spChg chg="mod">
          <ac:chgData name="NICOLETA-MARIA MANLUP" userId="S::nicoleta.manlup@ubbcluj.ro::52b39330-0b97-4a31-bdc7-c3ce716c68cf" providerId="AD" clId="Web-{2623C20A-ED90-5929-7460-E5F875CB3273}" dt="2022-10-26T10:12:45.981" v="384" actId="20577"/>
          <ac:spMkLst>
            <pc:docMk/>
            <pc:sldMk cId="2311082604" sldId="264"/>
            <ac:spMk id="3" creationId="{7BF6BF9A-5560-7354-9D17-654F8C187C02}"/>
          </ac:spMkLst>
        </pc:spChg>
        <pc:spChg chg="add mod">
          <ac:chgData name="NICOLETA-MARIA MANLUP" userId="S::nicoleta.manlup@ubbcluj.ro::52b39330-0b97-4a31-bdc7-c3ce716c68cf" providerId="AD" clId="Web-{2623C20A-ED90-5929-7460-E5F875CB3273}" dt="2022-10-26T10:12:14.839" v="373" actId="20577"/>
          <ac:spMkLst>
            <pc:docMk/>
            <pc:sldMk cId="2311082604" sldId="264"/>
            <ac:spMk id="5" creationId="{D350F185-19D0-9F05-7CA1-563710FCCFA0}"/>
          </ac:spMkLst>
        </pc:spChg>
      </pc:sldChg>
      <pc:sldChg chg="modSp new">
        <pc:chgData name="NICOLETA-MARIA MANLUP" userId="S::nicoleta.manlup@ubbcluj.ro::52b39330-0b97-4a31-bdc7-c3ce716c68cf" providerId="AD" clId="Web-{2623C20A-ED90-5929-7460-E5F875CB3273}" dt="2022-10-26T10:40:52.684" v="710" actId="20577"/>
        <pc:sldMkLst>
          <pc:docMk/>
          <pc:sldMk cId="1967179783" sldId="265"/>
        </pc:sldMkLst>
        <pc:spChg chg="mod">
          <ac:chgData name="NICOLETA-MARIA MANLUP" userId="S::nicoleta.manlup@ubbcluj.ro::52b39330-0b97-4a31-bdc7-c3ce716c68cf" providerId="AD" clId="Web-{2623C20A-ED90-5929-7460-E5F875CB3273}" dt="2022-10-26T10:40:52.684" v="710" actId="20577"/>
          <ac:spMkLst>
            <pc:docMk/>
            <pc:sldMk cId="1967179783" sldId="265"/>
            <ac:spMk id="2" creationId="{86E5C8BC-C56D-CFF0-7A62-461E8D6B9B9E}"/>
          </ac:spMkLst>
        </pc:spChg>
        <pc:spChg chg="mod">
          <ac:chgData name="NICOLETA-MARIA MANLUP" userId="S::nicoleta.manlup@ubbcluj.ro::52b39330-0b97-4a31-bdc7-c3ce716c68cf" providerId="AD" clId="Web-{2623C20A-ED90-5929-7460-E5F875CB3273}" dt="2022-10-26T10:27:11.576" v="417" actId="20577"/>
          <ac:spMkLst>
            <pc:docMk/>
            <pc:sldMk cId="1967179783" sldId="265"/>
            <ac:spMk id="3" creationId="{3B744DF8-02CD-D69B-FD7E-518D0BE8F38D}"/>
          </ac:spMkLst>
        </pc:spChg>
      </pc:sldChg>
      <pc:sldChg chg="new del">
        <pc:chgData name="NICOLETA-MARIA MANLUP" userId="S::nicoleta.manlup@ubbcluj.ro::52b39330-0b97-4a31-bdc7-c3ce716c68cf" providerId="AD" clId="Web-{2623C20A-ED90-5929-7460-E5F875CB3273}" dt="2022-10-26T10:26:36.137" v="410"/>
        <pc:sldMkLst>
          <pc:docMk/>
          <pc:sldMk cId="566221178" sldId="266"/>
        </pc:sldMkLst>
      </pc:sldChg>
      <pc:sldChg chg="addSp delSp modSp new mod setBg">
        <pc:chgData name="NICOLETA-MARIA MANLUP" userId="S::nicoleta.manlup@ubbcluj.ro::52b39330-0b97-4a31-bdc7-c3ce716c68cf" providerId="AD" clId="Web-{2623C20A-ED90-5929-7460-E5F875CB3273}" dt="2022-10-26T11:59:13.014" v="909"/>
        <pc:sldMkLst>
          <pc:docMk/>
          <pc:sldMk cId="1204686631" sldId="267"/>
        </pc:sldMkLst>
        <pc:spChg chg="mod">
          <ac:chgData name="NICOLETA-MARIA MANLUP" userId="S::nicoleta.manlup@ubbcluj.ro::52b39330-0b97-4a31-bdc7-c3ce716c68cf" providerId="AD" clId="Web-{2623C20A-ED90-5929-7460-E5F875CB3273}" dt="2022-10-26T10:50:48.659" v="822" actId="20577"/>
          <ac:spMkLst>
            <pc:docMk/>
            <pc:sldMk cId="1204686631" sldId="267"/>
            <ac:spMk id="2" creationId="{ED5ADCDA-E513-6049-E97B-13FBF2619B34}"/>
          </ac:spMkLst>
        </pc:spChg>
        <pc:spChg chg="del">
          <ac:chgData name="NICOLETA-MARIA MANLUP" userId="S::nicoleta.manlup@ubbcluj.ro::52b39330-0b97-4a31-bdc7-c3ce716c68cf" providerId="AD" clId="Web-{2623C20A-ED90-5929-7460-E5F875CB3273}" dt="2022-10-26T10:46:16.337" v="774"/>
          <ac:spMkLst>
            <pc:docMk/>
            <pc:sldMk cId="1204686631" sldId="267"/>
            <ac:spMk id="3" creationId="{C8CA4243-4C10-73F7-D579-7C5CD42DC75B}"/>
          </ac:spMkLst>
        </pc:spChg>
        <pc:spChg chg="add mod">
          <ac:chgData name="NICOLETA-MARIA MANLUP" userId="S::nicoleta.manlup@ubbcluj.ro::52b39330-0b97-4a31-bdc7-c3ce716c68cf" providerId="AD" clId="Web-{2623C20A-ED90-5929-7460-E5F875CB3273}" dt="2022-10-26T11:59:13.014" v="909"/>
          <ac:spMkLst>
            <pc:docMk/>
            <pc:sldMk cId="1204686631" sldId="267"/>
            <ac:spMk id="3" creationId="{D3EACAB9-EBD9-F857-D49F-5C1E44377943}"/>
          </ac:spMkLst>
        </pc:spChg>
        <pc:spChg chg="mod">
          <ac:chgData name="NICOLETA-MARIA MANLUP" userId="S::nicoleta.manlup@ubbcluj.ro::52b39330-0b97-4a31-bdc7-c3ce716c68cf" providerId="AD" clId="Web-{2623C20A-ED90-5929-7460-E5F875CB3273}" dt="2022-10-26T10:51:34.442" v="859" actId="20577"/>
          <ac:spMkLst>
            <pc:docMk/>
            <pc:sldMk cId="1204686631" sldId="267"/>
            <ac:spMk id="4" creationId="{A47F0A22-058E-37B9-75C1-5BF37CDD68DC}"/>
          </ac:spMkLst>
        </pc:spChg>
        <pc:spChg chg="add mod">
          <ac:chgData name="NICOLETA-MARIA MANLUP" userId="S::nicoleta.manlup@ubbcluj.ro::52b39330-0b97-4a31-bdc7-c3ce716c68cf" providerId="AD" clId="Web-{2623C20A-ED90-5929-7460-E5F875CB3273}" dt="2022-10-26T11:58:36.278" v="899" actId="20577"/>
          <ac:spMkLst>
            <pc:docMk/>
            <pc:sldMk cId="1204686631" sldId="267"/>
            <ac:spMk id="8" creationId="{2D3EED38-EC0F-E8B1-6E22-80FA7FA76064}"/>
          </ac:spMkLst>
        </pc:spChg>
        <pc:spChg chg="add mod">
          <ac:chgData name="NICOLETA-MARIA MANLUP" userId="S::nicoleta.manlup@ubbcluj.ro::52b39330-0b97-4a31-bdc7-c3ce716c68cf" providerId="AD" clId="Web-{2623C20A-ED90-5929-7460-E5F875CB3273}" dt="2022-10-26T11:58:38.638" v="900" actId="20577"/>
          <ac:spMkLst>
            <pc:docMk/>
            <pc:sldMk cId="1204686631" sldId="267"/>
            <ac:spMk id="9" creationId="{F51FB4E0-FF76-8AAD-CC16-E50A1A27B066}"/>
          </ac:spMkLst>
        </pc:spChg>
        <pc:spChg chg="add del">
          <ac:chgData name="NICOLETA-MARIA MANLUP" userId="S::nicoleta.manlup@ubbcluj.ro::52b39330-0b97-4a31-bdc7-c3ce716c68cf" providerId="AD" clId="Web-{2623C20A-ED90-5929-7460-E5F875CB3273}" dt="2022-10-26T10:48:33.560" v="784"/>
          <ac:spMkLst>
            <pc:docMk/>
            <pc:sldMk cId="1204686631" sldId="267"/>
            <ac:spMk id="12" creationId="{A2679492-7988-4050-9056-542444452411}"/>
          </ac:spMkLst>
        </pc:spChg>
        <pc:spChg chg="add del">
          <ac:chgData name="NICOLETA-MARIA MANLUP" userId="S::nicoleta.manlup@ubbcluj.ro::52b39330-0b97-4a31-bdc7-c3ce716c68cf" providerId="AD" clId="Web-{2623C20A-ED90-5929-7460-E5F875CB3273}" dt="2022-10-26T10:48:33.560" v="784"/>
          <ac:spMkLst>
            <pc:docMk/>
            <pc:sldMk cId="1204686631" sldId="267"/>
            <ac:spMk id="14" creationId="{B091B163-7D61-4891-ABCF-5C13D9C418D0}"/>
          </ac:spMkLst>
        </pc:spChg>
        <pc:spChg chg="add del">
          <ac:chgData name="NICOLETA-MARIA MANLUP" userId="S::nicoleta.manlup@ubbcluj.ro::52b39330-0b97-4a31-bdc7-c3ce716c68cf" providerId="AD" clId="Web-{2623C20A-ED90-5929-7460-E5F875CB3273}" dt="2022-10-26T10:49:10.531" v="789"/>
          <ac:spMkLst>
            <pc:docMk/>
            <pc:sldMk cId="1204686631" sldId="267"/>
            <ac:spMk id="23" creationId="{327D73B4-9F5C-4A64-A179-51B9500CB8B5}"/>
          </ac:spMkLst>
        </pc:spChg>
        <pc:spChg chg="add del">
          <ac:chgData name="NICOLETA-MARIA MANLUP" userId="S::nicoleta.manlup@ubbcluj.ro::52b39330-0b97-4a31-bdc7-c3ce716c68cf" providerId="AD" clId="Web-{2623C20A-ED90-5929-7460-E5F875CB3273}" dt="2022-10-26T10:49:10.531" v="789"/>
          <ac:spMkLst>
            <pc:docMk/>
            <pc:sldMk cId="1204686631" sldId="267"/>
            <ac:spMk id="25" creationId="{D0F14822-B1F1-4730-A131-C3416A790B0D}"/>
          </ac:spMkLst>
        </pc:spChg>
        <pc:spChg chg="add del">
          <ac:chgData name="NICOLETA-MARIA MANLUP" userId="S::nicoleta.manlup@ubbcluj.ro::52b39330-0b97-4a31-bdc7-c3ce716c68cf" providerId="AD" clId="Web-{2623C20A-ED90-5929-7460-E5F875CB3273}" dt="2022-10-26T10:49:10.531" v="789"/>
          <ac:spMkLst>
            <pc:docMk/>
            <pc:sldMk cId="1204686631" sldId="267"/>
            <ac:spMk id="27" creationId="{063F1D6B-3845-4F68-9803-39000080ECE7}"/>
          </ac:spMkLst>
        </pc:spChg>
        <pc:spChg chg="add del">
          <ac:chgData name="NICOLETA-MARIA MANLUP" userId="S::nicoleta.manlup@ubbcluj.ro::52b39330-0b97-4a31-bdc7-c3ce716c68cf" providerId="AD" clId="Web-{2623C20A-ED90-5929-7460-E5F875CB3273}" dt="2022-10-26T10:49:10.531" v="789"/>
          <ac:spMkLst>
            <pc:docMk/>
            <pc:sldMk cId="1204686631" sldId="267"/>
            <ac:spMk id="29" creationId="{6CB927A4-E432-4310-9CD5-E89FF5063179}"/>
          </ac:spMkLst>
        </pc:spChg>
        <pc:spChg chg="add del">
          <ac:chgData name="NICOLETA-MARIA MANLUP" userId="S::nicoleta.manlup@ubbcluj.ro::52b39330-0b97-4a31-bdc7-c3ce716c68cf" providerId="AD" clId="Web-{2623C20A-ED90-5929-7460-E5F875CB3273}" dt="2022-10-26T10:49:10.531" v="789"/>
          <ac:spMkLst>
            <pc:docMk/>
            <pc:sldMk cId="1204686631" sldId="267"/>
            <ac:spMk id="31" creationId="{E3020543-B24B-4EC4-8FFC-8DD88EEA91A8}"/>
          </ac:spMkLst>
        </pc:spChg>
        <pc:spChg chg="add del">
          <ac:chgData name="NICOLETA-MARIA MANLUP" userId="S::nicoleta.manlup@ubbcluj.ro::52b39330-0b97-4a31-bdc7-c3ce716c68cf" providerId="AD" clId="Web-{2623C20A-ED90-5929-7460-E5F875CB3273}" dt="2022-10-26T10:49:10.531" v="789"/>
          <ac:spMkLst>
            <pc:docMk/>
            <pc:sldMk cId="1204686631" sldId="267"/>
            <ac:spMk id="33" creationId="{1453BF6C-B012-48B7-B4E8-6D7AC7C27D02}"/>
          </ac:spMkLst>
        </pc:spChg>
        <pc:spChg chg="add">
          <ac:chgData name="NICOLETA-MARIA MANLUP" userId="S::nicoleta.manlup@ubbcluj.ro::52b39330-0b97-4a31-bdc7-c3ce716c68cf" providerId="AD" clId="Web-{2623C20A-ED90-5929-7460-E5F875CB3273}" dt="2022-10-26T10:49:10.531" v="789"/>
          <ac:spMkLst>
            <pc:docMk/>
            <pc:sldMk cId="1204686631" sldId="267"/>
            <ac:spMk id="42" creationId="{CDBF2F9D-983F-4E90-827D-5A23216DEA35}"/>
          </ac:spMkLst>
        </pc:spChg>
        <pc:spChg chg="add">
          <ac:chgData name="NICOLETA-MARIA MANLUP" userId="S::nicoleta.manlup@ubbcluj.ro::52b39330-0b97-4a31-bdc7-c3ce716c68cf" providerId="AD" clId="Web-{2623C20A-ED90-5929-7460-E5F875CB3273}" dt="2022-10-26T10:49:10.531" v="789"/>
          <ac:spMkLst>
            <pc:docMk/>
            <pc:sldMk cId="1204686631" sldId="267"/>
            <ac:spMk id="44" creationId="{E3020543-B24B-4EC4-8FFC-8DD88EEA91A8}"/>
          </ac:spMkLst>
        </pc:spChg>
        <pc:spChg chg="add">
          <ac:chgData name="NICOLETA-MARIA MANLUP" userId="S::nicoleta.manlup@ubbcluj.ro::52b39330-0b97-4a31-bdc7-c3ce716c68cf" providerId="AD" clId="Web-{2623C20A-ED90-5929-7460-E5F875CB3273}" dt="2022-10-26T10:49:10.531" v="789"/>
          <ac:spMkLst>
            <pc:docMk/>
            <pc:sldMk cId="1204686631" sldId="267"/>
            <ac:spMk id="46" creationId="{6CB927A4-E432-4310-9CD5-E89FF5063179}"/>
          </ac:spMkLst>
        </pc:spChg>
        <pc:spChg chg="add">
          <ac:chgData name="NICOLETA-MARIA MANLUP" userId="S::nicoleta.manlup@ubbcluj.ro::52b39330-0b97-4a31-bdc7-c3ce716c68cf" providerId="AD" clId="Web-{2623C20A-ED90-5929-7460-E5F875CB3273}" dt="2022-10-26T10:49:10.531" v="789"/>
          <ac:spMkLst>
            <pc:docMk/>
            <pc:sldMk cId="1204686631" sldId="267"/>
            <ac:spMk id="48" creationId="{1453BF6C-B012-48B7-B4E8-6D7AC7C27D02}"/>
          </ac:spMkLst>
        </pc:spChg>
        <pc:picChg chg="add mod ord modCrop">
          <ac:chgData name="NICOLETA-MARIA MANLUP" userId="S::nicoleta.manlup@ubbcluj.ro::52b39330-0b97-4a31-bdc7-c3ce716c68cf" providerId="AD" clId="Web-{2623C20A-ED90-5929-7460-E5F875CB3273}" dt="2022-10-26T10:49:10.531" v="789"/>
          <ac:picMkLst>
            <pc:docMk/>
            <pc:sldMk cId="1204686631" sldId="267"/>
            <ac:picMk id="5" creationId="{7E856D62-E1A5-2BD0-0683-19ACCA85822C}"/>
          </ac:picMkLst>
        </pc:picChg>
        <pc:picChg chg="add mod ord">
          <ac:chgData name="NICOLETA-MARIA MANLUP" userId="S::nicoleta.manlup@ubbcluj.ro::52b39330-0b97-4a31-bdc7-c3ce716c68cf" providerId="AD" clId="Web-{2623C20A-ED90-5929-7460-E5F875CB3273}" dt="2022-10-26T10:49:10.531" v="789"/>
          <ac:picMkLst>
            <pc:docMk/>
            <pc:sldMk cId="1204686631" sldId="267"/>
            <ac:picMk id="6" creationId="{9F39616B-BE58-F494-9B28-C127FF80D2F4}"/>
          </ac:picMkLst>
        </pc:picChg>
        <pc:picChg chg="add mod ord">
          <ac:chgData name="NICOLETA-MARIA MANLUP" userId="S::nicoleta.manlup@ubbcluj.ro::52b39330-0b97-4a31-bdc7-c3ce716c68cf" providerId="AD" clId="Web-{2623C20A-ED90-5929-7460-E5F875CB3273}" dt="2022-10-26T10:49:10.531" v="789"/>
          <ac:picMkLst>
            <pc:docMk/>
            <pc:sldMk cId="1204686631" sldId="267"/>
            <ac:picMk id="7" creationId="{F1ADF728-F3D1-AD60-E76F-7B65089B0876}"/>
          </ac:picMkLst>
        </pc:picChg>
        <pc:cxnChg chg="add del">
          <ac:chgData name="NICOLETA-MARIA MANLUP" userId="S::nicoleta.manlup@ubbcluj.ro::52b39330-0b97-4a31-bdc7-c3ce716c68cf" providerId="AD" clId="Web-{2623C20A-ED90-5929-7460-E5F875CB3273}" dt="2022-10-26T10:48:33.560" v="784"/>
          <ac:cxnSpMkLst>
            <pc:docMk/>
            <pc:sldMk cId="1204686631" sldId="267"/>
            <ac:cxnSpMk id="10" creationId="{5C05CAAB-DBA2-4548-AD5F-01BB97FBB207}"/>
          </ac:cxnSpMkLst>
        </pc:cxnChg>
        <pc:cxnChg chg="add del">
          <ac:chgData name="NICOLETA-MARIA MANLUP" userId="S::nicoleta.manlup@ubbcluj.ro::52b39330-0b97-4a31-bdc7-c3ce716c68cf" providerId="AD" clId="Web-{2623C20A-ED90-5929-7460-E5F875CB3273}" dt="2022-10-26T10:48:33.560" v="784"/>
          <ac:cxnSpMkLst>
            <pc:docMk/>
            <pc:sldMk cId="1204686631" sldId="267"/>
            <ac:cxnSpMk id="16" creationId="{C49DA8F6-BCC1-4447-B54C-57856834B94B}"/>
          </ac:cxnSpMkLst>
        </pc:cxnChg>
        <pc:cxnChg chg="add del">
          <ac:chgData name="NICOLETA-MARIA MANLUP" userId="S::nicoleta.manlup@ubbcluj.ro::52b39330-0b97-4a31-bdc7-c3ce716c68cf" providerId="AD" clId="Web-{2623C20A-ED90-5929-7460-E5F875CB3273}" dt="2022-10-26T10:49:10.531" v="789"/>
          <ac:cxnSpMkLst>
            <pc:docMk/>
            <pc:sldMk cId="1204686631" sldId="267"/>
            <ac:cxnSpMk id="21" creationId="{5C05CAAB-DBA2-4548-AD5F-01BB97FBB207}"/>
          </ac:cxnSpMkLst>
        </pc:cxnChg>
        <pc:cxnChg chg="add del">
          <ac:chgData name="NICOLETA-MARIA MANLUP" userId="S::nicoleta.manlup@ubbcluj.ro::52b39330-0b97-4a31-bdc7-c3ce716c68cf" providerId="AD" clId="Web-{2623C20A-ED90-5929-7460-E5F875CB3273}" dt="2022-10-26T10:49:10.531" v="789"/>
          <ac:cxnSpMkLst>
            <pc:docMk/>
            <pc:sldMk cId="1204686631" sldId="267"/>
            <ac:cxnSpMk id="35" creationId="{C49DA8F6-BCC1-4447-B54C-57856834B94B}"/>
          </ac:cxnSpMkLst>
        </pc:cxnChg>
        <pc:cxnChg chg="add">
          <ac:chgData name="NICOLETA-MARIA MANLUP" userId="S::nicoleta.manlup@ubbcluj.ro::52b39330-0b97-4a31-bdc7-c3ce716c68cf" providerId="AD" clId="Web-{2623C20A-ED90-5929-7460-E5F875CB3273}" dt="2022-10-26T10:49:10.531" v="789"/>
          <ac:cxnSpMkLst>
            <pc:docMk/>
            <pc:sldMk cId="1204686631" sldId="267"/>
            <ac:cxnSpMk id="40" creationId="{5C05CAAB-DBA2-4548-AD5F-01BB97FBB207}"/>
          </ac:cxnSpMkLst>
        </pc:cxnChg>
        <pc:cxnChg chg="add">
          <ac:chgData name="NICOLETA-MARIA MANLUP" userId="S::nicoleta.manlup@ubbcluj.ro::52b39330-0b97-4a31-bdc7-c3ce716c68cf" providerId="AD" clId="Web-{2623C20A-ED90-5929-7460-E5F875CB3273}" dt="2022-10-26T10:49:10.531" v="789"/>
          <ac:cxnSpMkLst>
            <pc:docMk/>
            <pc:sldMk cId="1204686631" sldId="267"/>
            <ac:cxnSpMk id="50" creationId="{C49DA8F6-BCC1-4447-B54C-57856834B94B}"/>
          </ac:cxnSpMkLst>
        </pc:cxnChg>
      </pc:sldChg>
      <pc:sldChg chg="modSp new">
        <pc:chgData name="NICOLETA-MARIA MANLUP" userId="S::nicoleta.manlup@ubbcluj.ro::52b39330-0b97-4a31-bdc7-c3ce716c68cf" providerId="AD" clId="Web-{2623C20A-ED90-5929-7460-E5F875CB3273}" dt="2022-10-26T10:28:02.765" v="438" actId="20577"/>
        <pc:sldMkLst>
          <pc:docMk/>
          <pc:sldMk cId="736834894" sldId="268"/>
        </pc:sldMkLst>
        <pc:spChg chg="mod">
          <ac:chgData name="NICOLETA-MARIA MANLUP" userId="S::nicoleta.manlup@ubbcluj.ro::52b39330-0b97-4a31-bdc7-c3ce716c68cf" providerId="AD" clId="Web-{2623C20A-ED90-5929-7460-E5F875CB3273}" dt="2022-10-26T10:27:44.842" v="434" actId="20577"/>
          <ac:spMkLst>
            <pc:docMk/>
            <pc:sldMk cId="736834894" sldId="268"/>
            <ac:spMk id="2" creationId="{205DD929-F578-3C75-D355-D938C70439AA}"/>
          </ac:spMkLst>
        </pc:spChg>
        <pc:spChg chg="mod">
          <ac:chgData name="NICOLETA-MARIA MANLUP" userId="S::nicoleta.manlup@ubbcluj.ro::52b39330-0b97-4a31-bdc7-c3ce716c68cf" providerId="AD" clId="Web-{2623C20A-ED90-5929-7460-E5F875CB3273}" dt="2022-10-26T10:28:02.765" v="438" actId="20577"/>
          <ac:spMkLst>
            <pc:docMk/>
            <pc:sldMk cId="736834894" sldId="268"/>
            <ac:spMk id="3" creationId="{40BA7D4D-4FE7-29D6-9118-BA5FFFC16A18}"/>
          </ac:spMkLst>
        </pc:spChg>
      </pc:sldChg>
      <pc:sldChg chg="modSp new">
        <pc:chgData name="NICOLETA-MARIA MANLUP" userId="S::nicoleta.manlup@ubbcluj.ro::52b39330-0b97-4a31-bdc7-c3ce716c68cf" providerId="AD" clId="Web-{2623C20A-ED90-5929-7460-E5F875CB3273}" dt="2022-10-26T10:28:49.314" v="452" actId="14100"/>
        <pc:sldMkLst>
          <pc:docMk/>
          <pc:sldMk cId="1807373387" sldId="269"/>
        </pc:sldMkLst>
        <pc:spChg chg="mod">
          <ac:chgData name="NICOLETA-MARIA MANLUP" userId="S::nicoleta.manlup@ubbcluj.ro::52b39330-0b97-4a31-bdc7-c3ce716c68cf" providerId="AD" clId="Web-{2623C20A-ED90-5929-7460-E5F875CB3273}" dt="2022-10-26T10:28:21.625" v="442" actId="20577"/>
          <ac:spMkLst>
            <pc:docMk/>
            <pc:sldMk cId="1807373387" sldId="269"/>
            <ac:spMk id="2" creationId="{B8A974F8-E49A-0732-C620-7BADB2205BFF}"/>
          </ac:spMkLst>
        </pc:spChg>
        <pc:spChg chg="mod">
          <ac:chgData name="NICOLETA-MARIA MANLUP" userId="S::nicoleta.manlup@ubbcluj.ro::52b39330-0b97-4a31-bdc7-c3ce716c68cf" providerId="AD" clId="Web-{2623C20A-ED90-5929-7460-E5F875CB3273}" dt="2022-10-26T10:28:49.314" v="452" actId="14100"/>
          <ac:spMkLst>
            <pc:docMk/>
            <pc:sldMk cId="1807373387" sldId="269"/>
            <ac:spMk id="3" creationId="{94F534E5-0F76-BC85-DCEB-31B8E46B9EE2}"/>
          </ac:spMkLst>
        </pc:spChg>
      </pc:sldChg>
      <pc:sldChg chg="modSp new">
        <pc:chgData name="NICOLETA-MARIA MANLUP" userId="S::nicoleta.manlup@ubbcluj.ro::52b39330-0b97-4a31-bdc7-c3ce716c68cf" providerId="AD" clId="Web-{2623C20A-ED90-5929-7460-E5F875CB3273}" dt="2022-10-26T10:40:08.307" v="698" actId="20577"/>
        <pc:sldMkLst>
          <pc:docMk/>
          <pc:sldMk cId="3470302901" sldId="270"/>
        </pc:sldMkLst>
        <pc:spChg chg="mod">
          <ac:chgData name="NICOLETA-MARIA MANLUP" userId="S::nicoleta.manlup@ubbcluj.ro::52b39330-0b97-4a31-bdc7-c3ce716c68cf" providerId="AD" clId="Web-{2623C20A-ED90-5929-7460-E5F875CB3273}" dt="2022-10-26T10:32:54.510" v="494" actId="20577"/>
          <ac:spMkLst>
            <pc:docMk/>
            <pc:sldMk cId="3470302901" sldId="270"/>
            <ac:spMk id="2" creationId="{D6AF7BC0-054F-F360-0BFF-BD2D520E5C9D}"/>
          </ac:spMkLst>
        </pc:spChg>
        <pc:spChg chg="mod">
          <ac:chgData name="NICOLETA-MARIA MANLUP" userId="S::nicoleta.manlup@ubbcluj.ro::52b39330-0b97-4a31-bdc7-c3ce716c68cf" providerId="AD" clId="Web-{2623C20A-ED90-5929-7460-E5F875CB3273}" dt="2022-10-26T10:40:08.307" v="695" actId="20577"/>
          <ac:spMkLst>
            <pc:docMk/>
            <pc:sldMk cId="3470302901" sldId="270"/>
            <ac:spMk id="3" creationId="{BCE1340F-AE29-6989-AFB6-1CAC423414F8}"/>
          </ac:spMkLst>
        </pc:spChg>
        <pc:spChg chg="mod">
          <ac:chgData name="NICOLETA-MARIA MANLUP" userId="S::nicoleta.manlup@ubbcluj.ro::52b39330-0b97-4a31-bdc7-c3ce716c68cf" providerId="AD" clId="Web-{2623C20A-ED90-5929-7460-E5F875CB3273}" dt="2022-10-26T10:40:08.307" v="698" actId="20577"/>
          <ac:spMkLst>
            <pc:docMk/>
            <pc:sldMk cId="3470302901" sldId="270"/>
            <ac:spMk id="4" creationId="{E2DAA4AA-1EEA-A928-2927-98F24F254C07}"/>
          </ac:spMkLst>
        </pc:spChg>
      </pc:sldChg>
      <pc:sldChg chg="modSp new del">
        <pc:chgData name="NICOLETA-MARIA MANLUP" userId="S::nicoleta.manlup@ubbcluj.ro::52b39330-0b97-4a31-bdc7-c3ce716c68cf" providerId="AD" clId="Web-{2623C20A-ED90-5929-7460-E5F875CB3273}" dt="2022-10-26T10:32:37.025" v="483"/>
        <pc:sldMkLst>
          <pc:docMk/>
          <pc:sldMk cId="4183751333" sldId="270"/>
        </pc:sldMkLst>
        <pc:spChg chg="mod">
          <ac:chgData name="NICOLETA-MARIA MANLUP" userId="S::nicoleta.manlup@ubbcluj.ro::52b39330-0b97-4a31-bdc7-c3ce716c68cf" providerId="AD" clId="Web-{2623C20A-ED90-5929-7460-E5F875CB3273}" dt="2022-10-26T10:32:02.836" v="474" actId="20577"/>
          <ac:spMkLst>
            <pc:docMk/>
            <pc:sldMk cId="4183751333" sldId="270"/>
            <ac:spMk id="2" creationId="{4200A79E-1F7B-8398-9474-CC678767E2DB}"/>
          </ac:spMkLst>
        </pc:spChg>
        <pc:spChg chg="mod">
          <ac:chgData name="NICOLETA-MARIA MANLUP" userId="S::nicoleta.manlup@ubbcluj.ro::52b39330-0b97-4a31-bdc7-c3ce716c68cf" providerId="AD" clId="Web-{2623C20A-ED90-5929-7460-E5F875CB3273}" dt="2022-10-26T10:32:33.947" v="482" actId="20577"/>
          <ac:spMkLst>
            <pc:docMk/>
            <pc:sldMk cId="4183751333" sldId="270"/>
            <ac:spMk id="3" creationId="{A913B980-468D-910C-C3C6-E464E2350131}"/>
          </ac:spMkLst>
        </pc:spChg>
      </pc:sldChg>
      <pc:sldChg chg="modSp new">
        <pc:chgData name="NICOLETA-MARIA MANLUP" userId="S::nicoleta.manlup@ubbcluj.ro::52b39330-0b97-4a31-bdc7-c3ce716c68cf" providerId="AD" clId="Web-{2623C20A-ED90-5929-7460-E5F875CB3273}" dt="2022-10-26T10:43:12.705" v="738" actId="14100"/>
        <pc:sldMkLst>
          <pc:docMk/>
          <pc:sldMk cId="324140562" sldId="271"/>
        </pc:sldMkLst>
        <pc:spChg chg="mod">
          <ac:chgData name="NICOLETA-MARIA MANLUP" userId="S::nicoleta.manlup@ubbcluj.ro::52b39330-0b97-4a31-bdc7-c3ce716c68cf" providerId="AD" clId="Web-{2623C20A-ED90-5929-7460-E5F875CB3273}" dt="2022-10-26T10:42:27.422" v="728" actId="20577"/>
          <ac:spMkLst>
            <pc:docMk/>
            <pc:sldMk cId="324140562" sldId="271"/>
            <ac:spMk id="2" creationId="{3773DEAD-2E56-1565-B58D-3BA0095721FB}"/>
          </ac:spMkLst>
        </pc:spChg>
        <pc:spChg chg="mod">
          <ac:chgData name="NICOLETA-MARIA MANLUP" userId="S::nicoleta.manlup@ubbcluj.ro::52b39330-0b97-4a31-bdc7-c3ce716c68cf" providerId="AD" clId="Web-{2623C20A-ED90-5929-7460-E5F875CB3273}" dt="2022-10-26T10:43:12.705" v="738" actId="14100"/>
          <ac:spMkLst>
            <pc:docMk/>
            <pc:sldMk cId="324140562" sldId="271"/>
            <ac:spMk id="3" creationId="{B53D412E-9EE9-AC1A-E023-6EF2D4302DEC}"/>
          </ac:spMkLst>
        </pc:spChg>
      </pc:sldChg>
      <pc:sldChg chg="new del">
        <pc:chgData name="NICOLETA-MARIA MANLUP" userId="S::nicoleta.manlup@ubbcluj.ro::52b39330-0b97-4a31-bdc7-c3ce716c68cf" providerId="AD" clId="Web-{2623C20A-ED90-5929-7460-E5F875CB3273}" dt="2022-10-26T10:40:02.057" v="602"/>
        <pc:sldMkLst>
          <pc:docMk/>
          <pc:sldMk cId="810104632" sldId="271"/>
        </pc:sldMkLst>
      </pc:sldChg>
      <pc:sldChg chg="modSp new del">
        <pc:chgData name="NICOLETA-MARIA MANLUP" userId="S::nicoleta.manlup@ubbcluj.ro::52b39330-0b97-4a31-bdc7-c3ce716c68cf" providerId="AD" clId="Web-{2623C20A-ED90-5929-7460-E5F875CB3273}" dt="2022-10-26T10:42:15.968" v="723"/>
        <pc:sldMkLst>
          <pc:docMk/>
          <pc:sldMk cId="3151458492" sldId="271"/>
        </pc:sldMkLst>
        <pc:spChg chg="mod">
          <ac:chgData name="NICOLETA-MARIA MANLUP" userId="S::nicoleta.manlup@ubbcluj.ro::52b39330-0b97-4a31-bdc7-c3ce716c68cf" providerId="AD" clId="Web-{2623C20A-ED90-5929-7460-E5F875CB3273}" dt="2022-10-26T10:42:10.078" v="722" actId="1076"/>
          <ac:spMkLst>
            <pc:docMk/>
            <pc:sldMk cId="3151458492" sldId="271"/>
            <ac:spMk id="2" creationId="{AE4FF662-93E2-BF2F-C4B8-4B1083E60B77}"/>
          </ac:spMkLst>
        </pc:spChg>
      </pc:sldChg>
      <pc:sldChg chg="modSp new">
        <pc:chgData name="NICOLETA-MARIA MANLUP" userId="S::nicoleta.manlup@ubbcluj.ro::52b39330-0b97-4a31-bdc7-c3ce716c68cf" providerId="AD" clId="Web-{2623C20A-ED90-5929-7460-E5F875CB3273}" dt="2022-10-26T10:44:44.208" v="772" actId="20577"/>
        <pc:sldMkLst>
          <pc:docMk/>
          <pc:sldMk cId="1281654220" sldId="272"/>
        </pc:sldMkLst>
        <pc:spChg chg="mod">
          <ac:chgData name="NICOLETA-MARIA MANLUP" userId="S::nicoleta.manlup@ubbcluj.ro::52b39330-0b97-4a31-bdc7-c3ce716c68cf" providerId="AD" clId="Web-{2623C20A-ED90-5929-7460-E5F875CB3273}" dt="2022-10-26T10:44:07.207" v="756" actId="20577"/>
          <ac:spMkLst>
            <pc:docMk/>
            <pc:sldMk cId="1281654220" sldId="272"/>
            <ac:spMk id="2" creationId="{24422E9E-B61D-92C8-B2E5-1A34B927E4D9}"/>
          </ac:spMkLst>
        </pc:spChg>
        <pc:spChg chg="mod">
          <ac:chgData name="NICOLETA-MARIA MANLUP" userId="S::nicoleta.manlup@ubbcluj.ro::52b39330-0b97-4a31-bdc7-c3ce716c68cf" providerId="AD" clId="Web-{2623C20A-ED90-5929-7460-E5F875CB3273}" dt="2022-10-26T10:44:44.208" v="772" actId="20577"/>
          <ac:spMkLst>
            <pc:docMk/>
            <pc:sldMk cId="1281654220" sldId="272"/>
            <ac:spMk id="3" creationId="{62E3828D-BABC-4430-3FF7-F520515E79F9}"/>
          </ac:spMkLst>
        </pc:spChg>
      </pc:sldChg>
      <pc:sldChg chg="addSp delSp modSp new mod setBg">
        <pc:chgData name="NICOLETA-MARIA MANLUP" userId="S::nicoleta.manlup@ubbcluj.ro::52b39330-0b97-4a31-bdc7-c3ce716c68cf" providerId="AD" clId="Web-{2623C20A-ED90-5929-7460-E5F875CB3273}" dt="2022-10-26T10:47:17.120" v="781"/>
        <pc:sldMkLst>
          <pc:docMk/>
          <pc:sldMk cId="4276025154" sldId="273"/>
        </pc:sldMkLst>
        <pc:spChg chg="mod">
          <ac:chgData name="NICOLETA-MARIA MANLUP" userId="S::nicoleta.manlup@ubbcluj.ro::52b39330-0b97-4a31-bdc7-c3ce716c68cf" providerId="AD" clId="Web-{2623C20A-ED90-5929-7460-E5F875CB3273}" dt="2022-10-26T10:46:58.573" v="780" actId="14100"/>
          <ac:spMkLst>
            <pc:docMk/>
            <pc:sldMk cId="4276025154" sldId="273"/>
            <ac:spMk id="2" creationId="{D773AE58-2A0F-FD4E-1498-64BF959EA92A}"/>
          </ac:spMkLst>
        </pc:spChg>
        <pc:spChg chg="del mod">
          <ac:chgData name="NICOLETA-MARIA MANLUP" userId="S::nicoleta.manlup@ubbcluj.ro::52b39330-0b97-4a31-bdc7-c3ce716c68cf" providerId="AD" clId="Web-{2623C20A-ED90-5929-7460-E5F875CB3273}" dt="2022-10-26T10:47:17.120" v="781"/>
          <ac:spMkLst>
            <pc:docMk/>
            <pc:sldMk cId="4276025154" sldId="273"/>
            <ac:spMk id="3" creationId="{AA13FEFB-B54E-160D-8173-1E52EAA56997}"/>
          </ac:spMkLst>
        </pc:spChg>
        <pc:spChg chg="add">
          <ac:chgData name="NICOLETA-MARIA MANLUP" userId="S::nicoleta.manlup@ubbcluj.ro::52b39330-0b97-4a31-bdc7-c3ce716c68cf" providerId="AD" clId="Web-{2623C20A-ED90-5929-7460-E5F875CB3273}" dt="2022-10-26T10:46:49.650" v="776"/>
          <ac:spMkLst>
            <pc:docMk/>
            <pc:sldMk cId="4276025154" sldId="273"/>
            <ac:spMk id="8" creationId="{327D73B4-9F5C-4A64-A179-51B9500CB8B5}"/>
          </ac:spMkLst>
        </pc:spChg>
        <pc:spChg chg="add">
          <ac:chgData name="NICOLETA-MARIA MANLUP" userId="S::nicoleta.manlup@ubbcluj.ro::52b39330-0b97-4a31-bdc7-c3ce716c68cf" providerId="AD" clId="Web-{2623C20A-ED90-5929-7460-E5F875CB3273}" dt="2022-10-26T10:46:49.650" v="776"/>
          <ac:spMkLst>
            <pc:docMk/>
            <pc:sldMk cId="4276025154" sldId="273"/>
            <ac:spMk id="10" creationId="{C1F06963-6374-4B48-844F-071A9BAAAE02}"/>
          </ac:spMkLst>
        </pc:spChg>
        <pc:spChg chg="add">
          <ac:chgData name="NICOLETA-MARIA MANLUP" userId="S::nicoleta.manlup@ubbcluj.ro::52b39330-0b97-4a31-bdc7-c3ce716c68cf" providerId="AD" clId="Web-{2623C20A-ED90-5929-7460-E5F875CB3273}" dt="2022-10-26T10:46:49.650" v="776"/>
          <ac:spMkLst>
            <pc:docMk/>
            <pc:sldMk cId="4276025154" sldId="273"/>
            <ac:spMk id="12" creationId="{6CB927A4-E432-4310-9CD5-E89FF5063179}"/>
          </ac:spMkLst>
        </pc:spChg>
        <pc:spChg chg="add">
          <ac:chgData name="NICOLETA-MARIA MANLUP" userId="S::nicoleta.manlup@ubbcluj.ro::52b39330-0b97-4a31-bdc7-c3ce716c68cf" providerId="AD" clId="Web-{2623C20A-ED90-5929-7460-E5F875CB3273}" dt="2022-10-26T10:46:49.650" v="776"/>
          <ac:spMkLst>
            <pc:docMk/>
            <pc:sldMk cId="4276025154" sldId="273"/>
            <ac:spMk id="14" creationId="{1453BF6C-B012-48B7-B4E8-6D7AC7C27D02}"/>
          </ac:spMkLst>
        </pc:spChg>
        <pc:spChg chg="add">
          <ac:chgData name="NICOLETA-MARIA MANLUP" userId="S::nicoleta.manlup@ubbcluj.ro::52b39330-0b97-4a31-bdc7-c3ce716c68cf" providerId="AD" clId="Web-{2623C20A-ED90-5929-7460-E5F875CB3273}" dt="2022-10-26T10:46:49.650" v="776"/>
          <ac:spMkLst>
            <pc:docMk/>
            <pc:sldMk cId="4276025154" sldId="273"/>
            <ac:spMk id="16" creationId="{E3020543-B24B-4EC4-8FFC-8DD88EEA91A8}"/>
          </ac:spMkLst>
        </pc:spChg>
        <pc:picChg chg="add mod ord">
          <ac:chgData name="NICOLETA-MARIA MANLUP" userId="S::nicoleta.manlup@ubbcluj.ro::52b39330-0b97-4a31-bdc7-c3ce716c68cf" providerId="AD" clId="Web-{2623C20A-ED90-5929-7460-E5F875CB3273}" dt="2022-10-26T10:47:17.120" v="781"/>
          <ac:picMkLst>
            <pc:docMk/>
            <pc:sldMk cId="4276025154" sldId="273"/>
            <ac:picMk id="4" creationId="{750A63EB-F9A0-E72D-E1E6-DE35D962721E}"/>
          </ac:picMkLst>
        </pc:picChg>
        <pc:cxnChg chg="add">
          <ac:chgData name="NICOLETA-MARIA MANLUP" userId="S::nicoleta.manlup@ubbcluj.ro::52b39330-0b97-4a31-bdc7-c3ce716c68cf" providerId="AD" clId="Web-{2623C20A-ED90-5929-7460-E5F875CB3273}" dt="2022-10-26T10:46:49.650" v="776"/>
          <ac:cxnSpMkLst>
            <pc:docMk/>
            <pc:sldMk cId="4276025154" sldId="273"/>
            <ac:cxnSpMk id="18" creationId="{C49DA8F6-BCC1-4447-B54C-57856834B94B}"/>
          </ac:cxnSpMkLst>
        </pc:cxnChg>
      </pc:sldChg>
      <pc:sldChg chg="addSp delSp modSp new mod setBg">
        <pc:chgData name="NICOLETA-MARIA MANLUP" userId="S::nicoleta.manlup@ubbcluj.ro::52b39330-0b97-4a31-bdc7-c3ce716c68cf" providerId="AD" clId="Web-{2623C20A-ED90-5929-7460-E5F875CB3273}" dt="2022-10-26T12:02:53.504" v="973" actId="20577"/>
        <pc:sldMkLst>
          <pc:docMk/>
          <pc:sldMk cId="3136467086" sldId="274"/>
        </pc:sldMkLst>
        <pc:spChg chg="mod">
          <ac:chgData name="NICOLETA-MARIA MANLUP" userId="S::nicoleta.manlup@ubbcluj.ro::52b39330-0b97-4a31-bdc7-c3ce716c68cf" providerId="AD" clId="Web-{2623C20A-ED90-5929-7460-E5F875CB3273}" dt="2022-10-26T12:02:53.504" v="973" actId="20577"/>
          <ac:spMkLst>
            <pc:docMk/>
            <pc:sldMk cId="3136467086" sldId="274"/>
            <ac:spMk id="2" creationId="{145A1A50-44EC-1183-E847-B3267DA5FB52}"/>
          </ac:spMkLst>
        </pc:spChg>
        <pc:spChg chg="del">
          <ac:chgData name="NICOLETA-MARIA MANLUP" userId="S::nicoleta.manlup@ubbcluj.ro::52b39330-0b97-4a31-bdc7-c3ce716c68cf" providerId="AD" clId="Web-{2623C20A-ED90-5929-7460-E5F875CB3273}" dt="2022-10-26T11:59:31.608" v="911"/>
          <ac:spMkLst>
            <pc:docMk/>
            <pc:sldMk cId="3136467086" sldId="274"/>
            <ac:spMk id="3" creationId="{91020633-CA46-B8A0-3C9E-861D2803D051}"/>
          </ac:spMkLst>
        </pc:spChg>
        <pc:spChg chg="mod ord">
          <ac:chgData name="NICOLETA-MARIA MANLUP" userId="S::nicoleta.manlup@ubbcluj.ro::52b39330-0b97-4a31-bdc7-c3ce716c68cf" providerId="AD" clId="Web-{2623C20A-ED90-5929-7460-E5F875CB3273}" dt="2022-10-26T12:02:48.973" v="970" actId="20577"/>
          <ac:spMkLst>
            <pc:docMk/>
            <pc:sldMk cId="3136467086" sldId="274"/>
            <ac:spMk id="4" creationId="{AE8CC060-A20D-88F6-B584-F92590C7E631}"/>
          </ac:spMkLst>
        </pc:spChg>
        <pc:spChg chg="add del">
          <ac:chgData name="NICOLETA-MARIA MANLUP" userId="S::nicoleta.manlup@ubbcluj.ro::52b39330-0b97-4a31-bdc7-c3ce716c68cf" providerId="AD" clId="Web-{2623C20A-ED90-5929-7460-E5F875CB3273}" dt="2022-10-26T12:01:08.814" v="918"/>
          <ac:spMkLst>
            <pc:docMk/>
            <pc:sldMk cId="3136467086" sldId="274"/>
            <ac:spMk id="12" creationId="{327D73B4-9F5C-4A64-A179-51B9500CB8B5}"/>
          </ac:spMkLst>
        </pc:spChg>
        <pc:spChg chg="add del">
          <ac:chgData name="NICOLETA-MARIA MANLUP" userId="S::nicoleta.manlup@ubbcluj.ro::52b39330-0b97-4a31-bdc7-c3ce716c68cf" providerId="AD" clId="Web-{2623C20A-ED90-5929-7460-E5F875CB3273}" dt="2022-10-26T12:01:08.814" v="918"/>
          <ac:spMkLst>
            <pc:docMk/>
            <pc:sldMk cId="3136467086" sldId="274"/>
            <ac:spMk id="14" creationId="{C1F06963-6374-4B48-844F-071A9BAAAE02}"/>
          </ac:spMkLst>
        </pc:spChg>
        <pc:spChg chg="add del">
          <ac:chgData name="NICOLETA-MARIA MANLUP" userId="S::nicoleta.manlup@ubbcluj.ro::52b39330-0b97-4a31-bdc7-c3ce716c68cf" providerId="AD" clId="Web-{2623C20A-ED90-5929-7460-E5F875CB3273}" dt="2022-10-26T12:01:08.814" v="918"/>
          <ac:spMkLst>
            <pc:docMk/>
            <pc:sldMk cId="3136467086" sldId="274"/>
            <ac:spMk id="16" creationId="{6CB927A4-E432-4310-9CD5-E89FF5063179}"/>
          </ac:spMkLst>
        </pc:spChg>
        <pc:spChg chg="add del">
          <ac:chgData name="NICOLETA-MARIA MANLUP" userId="S::nicoleta.manlup@ubbcluj.ro::52b39330-0b97-4a31-bdc7-c3ce716c68cf" providerId="AD" clId="Web-{2623C20A-ED90-5929-7460-E5F875CB3273}" dt="2022-10-26T12:01:08.814" v="918"/>
          <ac:spMkLst>
            <pc:docMk/>
            <pc:sldMk cId="3136467086" sldId="274"/>
            <ac:spMk id="18" creationId="{1453BF6C-B012-48B7-B4E8-6D7AC7C27D02}"/>
          </ac:spMkLst>
        </pc:spChg>
        <pc:spChg chg="add del">
          <ac:chgData name="NICOLETA-MARIA MANLUP" userId="S::nicoleta.manlup@ubbcluj.ro::52b39330-0b97-4a31-bdc7-c3ce716c68cf" providerId="AD" clId="Web-{2623C20A-ED90-5929-7460-E5F875CB3273}" dt="2022-10-26T12:01:08.814" v="918"/>
          <ac:spMkLst>
            <pc:docMk/>
            <pc:sldMk cId="3136467086" sldId="274"/>
            <ac:spMk id="20" creationId="{E3020543-B24B-4EC4-8FFC-8DD88EEA91A8}"/>
          </ac:spMkLst>
        </pc:spChg>
        <pc:spChg chg="add del">
          <ac:chgData name="NICOLETA-MARIA MANLUP" userId="S::nicoleta.manlup@ubbcluj.ro::52b39330-0b97-4a31-bdc7-c3ce716c68cf" providerId="AD" clId="Web-{2623C20A-ED90-5929-7460-E5F875CB3273}" dt="2022-10-26T12:01:21.799" v="921"/>
          <ac:spMkLst>
            <pc:docMk/>
            <pc:sldMk cId="3136467086" sldId="274"/>
            <ac:spMk id="29" creationId="{330C0765-5A38-4A34-880C-9CC4C2E14FBA}"/>
          </ac:spMkLst>
        </pc:spChg>
        <pc:spChg chg="add del">
          <ac:chgData name="NICOLETA-MARIA MANLUP" userId="S::nicoleta.manlup@ubbcluj.ro::52b39330-0b97-4a31-bdc7-c3ce716c68cf" providerId="AD" clId="Web-{2623C20A-ED90-5929-7460-E5F875CB3273}" dt="2022-10-26T12:01:21.799" v="921"/>
          <ac:spMkLst>
            <pc:docMk/>
            <pc:sldMk cId="3136467086" sldId="274"/>
            <ac:spMk id="31" creationId="{B7DA268A-F88C-4936-8401-97C8C9861089}"/>
          </ac:spMkLst>
        </pc:spChg>
        <pc:spChg chg="add del">
          <ac:chgData name="NICOLETA-MARIA MANLUP" userId="S::nicoleta.manlup@ubbcluj.ro::52b39330-0b97-4a31-bdc7-c3ce716c68cf" providerId="AD" clId="Web-{2623C20A-ED90-5929-7460-E5F875CB3273}" dt="2022-10-26T12:01:21.799" v="921"/>
          <ac:spMkLst>
            <pc:docMk/>
            <pc:sldMk cId="3136467086" sldId="274"/>
            <ac:spMk id="33" creationId="{F66F957D-AE64-4187-90D7-B24F1CC27F61}"/>
          </ac:spMkLst>
        </pc:spChg>
        <pc:spChg chg="add">
          <ac:chgData name="NICOLETA-MARIA MANLUP" userId="S::nicoleta.manlup@ubbcluj.ro::52b39330-0b97-4a31-bdc7-c3ce716c68cf" providerId="AD" clId="Web-{2623C20A-ED90-5929-7460-E5F875CB3273}" dt="2022-10-26T12:01:21.799" v="921"/>
          <ac:spMkLst>
            <pc:docMk/>
            <pc:sldMk cId="3136467086" sldId="274"/>
            <ac:spMk id="42" creationId="{A2679492-7988-4050-9056-542444452411}"/>
          </ac:spMkLst>
        </pc:spChg>
        <pc:spChg chg="add">
          <ac:chgData name="NICOLETA-MARIA MANLUP" userId="S::nicoleta.manlup@ubbcluj.ro::52b39330-0b97-4a31-bdc7-c3ce716c68cf" providerId="AD" clId="Web-{2623C20A-ED90-5929-7460-E5F875CB3273}" dt="2022-10-26T12:01:21.799" v="921"/>
          <ac:spMkLst>
            <pc:docMk/>
            <pc:sldMk cId="3136467086" sldId="274"/>
            <ac:spMk id="44" creationId="{B091B163-7D61-4891-ABCF-5C13D9C418D0}"/>
          </ac:spMkLst>
        </pc:spChg>
        <pc:picChg chg="add mod ord modCrop">
          <ac:chgData name="NICOLETA-MARIA MANLUP" userId="S::nicoleta.manlup@ubbcluj.ro::52b39330-0b97-4a31-bdc7-c3ce716c68cf" providerId="AD" clId="Web-{2623C20A-ED90-5929-7460-E5F875CB3273}" dt="2022-10-26T12:01:30.252" v="924" actId="1076"/>
          <ac:picMkLst>
            <pc:docMk/>
            <pc:sldMk cId="3136467086" sldId="274"/>
            <ac:picMk id="5" creationId="{E44D984C-F027-B2C8-CD12-00D57C8DE2D5}"/>
          </ac:picMkLst>
        </pc:picChg>
        <pc:picChg chg="add mod">
          <ac:chgData name="NICOLETA-MARIA MANLUP" userId="S::nicoleta.manlup@ubbcluj.ro::52b39330-0b97-4a31-bdc7-c3ce716c68cf" providerId="AD" clId="Web-{2623C20A-ED90-5929-7460-E5F875CB3273}" dt="2022-10-26T12:01:38.908" v="927" actId="14100"/>
          <ac:picMkLst>
            <pc:docMk/>
            <pc:sldMk cId="3136467086" sldId="274"/>
            <ac:picMk id="6" creationId="{79278118-B180-96B1-0B21-BCB5D0F70054}"/>
          </ac:picMkLst>
        </pc:picChg>
        <pc:picChg chg="add mod ord">
          <ac:chgData name="NICOLETA-MARIA MANLUP" userId="S::nicoleta.manlup@ubbcluj.ro::52b39330-0b97-4a31-bdc7-c3ce716c68cf" providerId="AD" clId="Web-{2623C20A-ED90-5929-7460-E5F875CB3273}" dt="2022-10-26T12:01:21.799" v="921"/>
          <ac:picMkLst>
            <pc:docMk/>
            <pc:sldMk cId="3136467086" sldId="274"/>
            <ac:picMk id="7" creationId="{47AAFC5E-71ED-C418-E1E7-34D990616987}"/>
          </ac:picMkLst>
        </pc:picChg>
        <pc:picChg chg="add mod">
          <ac:chgData name="NICOLETA-MARIA MANLUP" userId="S::nicoleta.manlup@ubbcluj.ro::52b39330-0b97-4a31-bdc7-c3ce716c68cf" providerId="AD" clId="Web-{2623C20A-ED90-5929-7460-E5F875CB3273}" dt="2022-10-26T12:02:10.081" v="932" actId="14100"/>
          <ac:picMkLst>
            <pc:docMk/>
            <pc:sldMk cId="3136467086" sldId="274"/>
            <ac:picMk id="8" creationId="{5460AC9E-881F-8F07-E8AD-D7AF8DD6BB3B}"/>
          </ac:picMkLst>
        </pc:picChg>
        <pc:cxnChg chg="add del">
          <ac:chgData name="NICOLETA-MARIA MANLUP" userId="S::nicoleta.manlup@ubbcluj.ro::52b39330-0b97-4a31-bdc7-c3ce716c68cf" providerId="AD" clId="Web-{2623C20A-ED90-5929-7460-E5F875CB3273}" dt="2022-10-26T12:01:08.814" v="918"/>
          <ac:cxnSpMkLst>
            <pc:docMk/>
            <pc:sldMk cId="3136467086" sldId="274"/>
            <ac:cxnSpMk id="10" creationId="{5C05CAAB-DBA2-4548-AD5F-01BB97FBB207}"/>
          </ac:cxnSpMkLst>
        </pc:cxnChg>
        <pc:cxnChg chg="add del">
          <ac:chgData name="NICOLETA-MARIA MANLUP" userId="S::nicoleta.manlup@ubbcluj.ro::52b39330-0b97-4a31-bdc7-c3ce716c68cf" providerId="AD" clId="Web-{2623C20A-ED90-5929-7460-E5F875CB3273}" dt="2022-10-26T12:01:08.814" v="918"/>
          <ac:cxnSpMkLst>
            <pc:docMk/>
            <pc:sldMk cId="3136467086" sldId="274"/>
            <ac:cxnSpMk id="22" creationId="{C49DA8F6-BCC1-4447-B54C-57856834B94B}"/>
          </ac:cxnSpMkLst>
        </pc:cxnChg>
        <pc:cxnChg chg="add del">
          <ac:chgData name="NICOLETA-MARIA MANLUP" userId="S::nicoleta.manlup@ubbcluj.ro::52b39330-0b97-4a31-bdc7-c3ce716c68cf" providerId="AD" clId="Web-{2623C20A-ED90-5929-7460-E5F875CB3273}" dt="2022-10-26T12:01:21.799" v="921"/>
          <ac:cxnSpMkLst>
            <pc:docMk/>
            <pc:sldMk cId="3136467086" sldId="274"/>
            <ac:cxnSpMk id="27" creationId="{5C05CAAB-DBA2-4548-AD5F-01BB97FBB207}"/>
          </ac:cxnSpMkLst>
        </pc:cxnChg>
        <pc:cxnChg chg="add del">
          <ac:chgData name="NICOLETA-MARIA MANLUP" userId="S::nicoleta.manlup@ubbcluj.ro::52b39330-0b97-4a31-bdc7-c3ce716c68cf" providerId="AD" clId="Web-{2623C20A-ED90-5929-7460-E5F875CB3273}" dt="2022-10-26T12:01:21.799" v="921"/>
          <ac:cxnSpMkLst>
            <pc:docMk/>
            <pc:sldMk cId="3136467086" sldId="274"/>
            <ac:cxnSpMk id="35" creationId="{C49DA8F6-BCC1-4447-B54C-57856834B94B}"/>
          </ac:cxnSpMkLst>
        </pc:cxnChg>
        <pc:cxnChg chg="add">
          <ac:chgData name="NICOLETA-MARIA MANLUP" userId="S::nicoleta.manlup@ubbcluj.ro::52b39330-0b97-4a31-bdc7-c3ce716c68cf" providerId="AD" clId="Web-{2623C20A-ED90-5929-7460-E5F875CB3273}" dt="2022-10-26T12:01:21.799" v="921"/>
          <ac:cxnSpMkLst>
            <pc:docMk/>
            <pc:sldMk cId="3136467086" sldId="274"/>
            <ac:cxnSpMk id="40" creationId="{5C05CAAB-DBA2-4548-AD5F-01BB97FBB207}"/>
          </ac:cxnSpMkLst>
        </pc:cxnChg>
        <pc:cxnChg chg="add">
          <ac:chgData name="NICOLETA-MARIA MANLUP" userId="S::nicoleta.manlup@ubbcluj.ro::52b39330-0b97-4a31-bdc7-c3ce716c68cf" providerId="AD" clId="Web-{2623C20A-ED90-5929-7460-E5F875CB3273}" dt="2022-10-26T12:01:21.799" v="921"/>
          <ac:cxnSpMkLst>
            <pc:docMk/>
            <pc:sldMk cId="3136467086" sldId="274"/>
            <ac:cxnSpMk id="46" creationId="{C49DA8F6-BCC1-4447-B54C-57856834B94B}"/>
          </ac:cxnSpMkLst>
        </pc:cxnChg>
      </pc:sldChg>
      <pc:sldChg chg="new del">
        <pc:chgData name="NICOLETA-MARIA MANLUP" userId="S::nicoleta.manlup@ubbcluj.ro::52b39330-0b97-4a31-bdc7-c3ce716c68cf" providerId="AD" clId="Web-{2623C20A-ED90-5929-7460-E5F875CB3273}" dt="2022-10-26T10:48:59.671" v="786"/>
        <pc:sldMkLst>
          <pc:docMk/>
          <pc:sldMk cId="4172718815" sldId="274"/>
        </pc:sldMkLst>
      </pc:sldChg>
      <pc:sldMasterChg chg="del delSldLayout">
        <pc:chgData name="NICOLETA-MARIA MANLUP" userId="S::nicoleta.manlup@ubbcluj.ro::52b39330-0b97-4a31-bdc7-c3ce716c68cf" providerId="AD" clId="Web-{2623C20A-ED90-5929-7460-E5F875CB3273}" dt="2022-10-26T09:11:24.652" v="0"/>
        <pc:sldMasterMkLst>
          <pc:docMk/>
          <pc:sldMasterMk cId="2460954070" sldId="2147483660"/>
        </pc:sldMasterMkLst>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2385387890" sldId="2147483661"/>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949138452" sldId="2147483662"/>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2591524520" sldId="2147483663"/>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1203092039" sldId="2147483664"/>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3733172339" sldId="2147483665"/>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3210312558" sldId="2147483666"/>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3146388984" sldId="2147483667"/>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3171841454" sldId="2147483668"/>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1718958274" sldId="2147483669"/>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2202905451" sldId="2147483670"/>
          </pc:sldLayoutMkLst>
        </pc:sldLayoutChg>
        <pc:sldLayoutChg chg="del">
          <pc:chgData name="NICOLETA-MARIA MANLUP" userId="S::nicoleta.manlup@ubbcluj.ro::52b39330-0b97-4a31-bdc7-c3ce716c68cf" providerId="AD" clId="Web-{2623C20A-ED90-5929-7460-E5F875CB3273}" dt="2022-10-26T09:11:24.652" v="0"/>
          <pc:sldLayoutMkLst>
            <pc:docMk/>
            <pc:sldMasterMk cId="2460954070" sldId="2147483660"/>
            <pc:sldLayoutMk cId="3479445657" sldId="2147483671"/>
          </pc:sldLayoutMkLst>
        </pc:sldLayoutChg>
      </pc:sldMasterChg>
      <pc:sldMasterChg chg="add replId addSldLayout">
        <pc:chgData name="NICOLETA-MARIA MANLUP" userId="S::nicoleta.manlup@ubbcluj.ro::52b39330-0b97-4a31-bdc7-c3ce716c68cf" providerId="AD" clId="Web-{2623C20A-ED90-5929-7460-E5F875CB3273}" dt="2022-10-26T09:11:24.652" v="0"/>
        <pc:sldMasterMkLst>
          <pc:docMk/>
          <pc:sldMasterMk cId="2395413923" sldId="2147483672"/>
        </pc:sldMasterMkLst>
        <pc:sldLayoutChg chg="add">
          <pc:chgData name="NICOLETA-MARIA MANLUP" userId="S::nicoleta.manlup@ubbcluj.ro::52b39330-0b97-4a31-bdc7-c3ce716c68cf" providerId="AD" clId="Web-{2623C20A-ED90-5929-7460-E5F875CB3273}" dt="2022-10-26T09:11:24.652" v="0"/>
          <pc:sldLayoutMkLst>
            <pc:docMk/>
            <pc:sldMasterMk cId="2395413923" sldId="2147483672"/>
            <pc:sldLayoutMk cId="2261111681" sldId="2147483673"/>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2731438755" sldId="2147483674"/>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2314794760" sldId="2147483675"/>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3152032408" sldId="2147483676"/>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2724634421" sldId="2147483677"/>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3388656225" sldId="2147483678"/>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4067990425" sldId="2147483679"/>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2529225114" sldId="2147483680"/>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4263115232" sldId="2147483681"/>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3781182556" sldId="2147483682"/>
          </pc:sldLayoutMkLst>
        </pc:sldLayoutChg>
        <pc:sldLayoutChg chg="add replId">
          <pc:chgData name="NICOLETA-MARIA MANLUP" userId="S::nicoleta.manlup@ubbcluj.ro::52b39330-0b97-4a31-bdc7-c3ce716c68cf" providerId="AD" clId="Web-{2623C20A-ED90-5929-7460-E5F875CB3273}" dt="2022-10-26T09:11:24.652" v="0"/>
          <pc:sldLayoutMkLst>
            <pc:docMk/>
            <pc:sldMasterMk cId="2395413923" sldId="2147483672"/>
            <pc:sldLayoutMk cId="4184108846" sldId="2147483683"/>
          </pc:sldLayoutMkLst>
        </pc:sldLayoutChg>
      </pc:sldMasterChg>
    </pc:docChg>
  </pc:docChgLst>
  <pc:docChgLst>
    <pc:chgData name="NICOLETA-MARIA MANLUP" userId="S::nicoleta.manlup@ubbcluj.ro::52b39330-0b97-4a31-bdc7-c3ce716c68cf" providerId="AD" clId="Web-{7E5B4B94-C8D1-DB77-5062-7B765BEFFA50}"/>
    <pc:docChg chg="modSld">
      <pc:chgData name="NICOLETA-MARIA MANLUP" userId="S::nicoleta.manlup@ubbcluj.ro::52b39330-0b97-4a31-bdc7-c3ce716c68cf" providerId="AD" clId="Web-{7E5B4B94-C8D1-DB77-5062-7B765BEFFA50}" dt="2022-10-28T10:13:01.811" v="5" actId="20577"/>
      <pc:docMkLst>
        <pc:docMk/>
      </pc:docMkLst>
      <pc:sldChg chg="modSp">
        <pc:chgData name="NICOLETA-MARIA MANLUP" userId="S::nicoleta.manlup@ubbcluj.ro::52b39330-0b97-4a31-bdc7-c3ce716c68cf" providerId="AD" clId="Web-{7E5B4B94-C8D1-DB77-5062-7B765BEFFA50}" dt="2022-10-28T10:10:20.291" v="1" actId="20577"/>
        <pc:sldMkLst>
          <pc:docMk/>
          <pc:sldMk cId="1204686631" sldId="267"/>
        </pc:sldMkLst>
        <pc:spChg chg="mod">
          <ac:chgData name="NICOLETA-MARIA MANLUP" userId="S::nicoleta.manlup@ubbcluj.ro::52b39330-0b97-4a31-bdc7-c3ce716c68cf" providerId="AD" clId="Web-{7E5B4B94-C8D1-DB77-5062-7B765BEFFA50}" dt="2022-10-28T10:10:20.291" v="1" actId="20577"/>
          <ac:spMkLst>
            <pc:docMk/>
            <pc:sldMk cId="1204686631" sldId="267"/>
            <ac:spMk id="2" creationId="{ED5ADCDA-E513-6049-E97B-13FBF2619B34}"/>
          </ac:spMkLst>
        </pc:spChg>
      </pc:sldChg>
      <pc:sldChg chg="modSp">
        <pc:chgData name="NICOLETA-MARIA MANLUP" userId="S::nicoleta.manlup@ubbcluj.ro::52b39330-0b97-4a31-bdc7-c3ce716c68cf" providerId="AD" clId="Web-{7E5B4B94-C8D1-DB77-5062-7B765BEFFA50}" dt="2022-10-28T10:13:01.811" v="5" actId="20577"/>
        <pc:sldMkLst>
          <pc:docMk/>
          <pc:sldMk cId="3470302901" sldId="270"/>
        </pc:sldMkLst>
        <pc:spChg chg="mod">
          <ac:chgData name="NICOLETA-MARIA MANLUP" userId="S::nicoleta.manlup@ubbcluj.ro::52b39330-0b97-4a31-bdc7-c3ce716c68cf" providerId="AD" clId="Web-{7E5B4B94-C8D1-DB77-5062-7B765BEFFA50}" dt="2022-10-28T10:13:01.811" v="5" actId="20577"/>
          <ac:spMkLst>
            <pc:docMk/>
            <pc:sldMk cId="3470302901" sldId="270"/>
            <ac:spMk id="4" creationId="{E2DAA4AA-1EEA-A928-2927-98F24F254C07}"/>
          </ac:spMkLst>
        </pc:spChg>
      </pc:sldChg>
    </pc:docChg>
  </pc:docChgLst>
  <pc:docChgLst>
    <pc:chgData name="NICOLETA-MARIA MANLUP" userId="S::nicoleta.manlup@ubbcluj.ro::52b39330-0b97-4a31-bdc7-c3ce716c68cf" providerId="AD" clId="Web-{3E2ABBA5-10D5-D50D-6B14-36319FC8ACCE}"/>
    <pc:docChg chg="modSld">
      <pc:chgData name="NICOLETA-MARIA MANLUP" userId="S::nicoleta.manlup@ubbcluj.ro::52b39330-0b97-4a31-bdc7-c3ce716c68cf" providerId="AD" clId="Web-{3E2ABBA5-10D5-D50D-6B14-36319FC8ACCE}" dt="2022-10-26T09:45:23.325" v="1" actId="20577"/>
      <pc:docMkLst>
        <pc:docMk/>
      </pc:docMkLst>
      <pc:sldChg chg="modSp">
        <pc:chgData name="NICOLETA-MARIA MANLUP" userId="S::nicoleta.manlup@ubbcluj.ro::52b39330-0b97-4a31-bdc7-c3ce716c68cf" providerId="AD" clId="Web-{3E2ABBA5-10D5-D50D-6B14-36319FC8ACCE}" dt="2022-10-26T09:45:23.325" v="1" actId="20577"/>
        <pc:sldMkLst>
          <pc:docMk/>
          <pc:sldMk cId="109857222" sldId="256"/>
        </pc:sldMkLst>
        <pc:spChg chg="mod">
          <ac:chgData name="NICOLETA-MARIA MANLUP" userId="S::nicoleta.manlup@ubbcluj.ro::52b39330-0b97-4a31-bdc7-c3ce716c68cf" providerId="AD" clId="Web-{3E2ABBA5-10D5-D50D-6B14-36319FC8ACCE}" dt="2022-10-26T09:45:23.325" v="1"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10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43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11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18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11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22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99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5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63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03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1/8/2023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9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1/8/2023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9541392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9.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Jigsaw puzzles in plastic figures">
            <a:extLst>
              <a:ext uri="{FF2B5EF4-FFF2-40B4-BE49-F238E27FC236}">
                <a16:creationId xmlns:a16="http://schemas.microsoft.com/office/drawing/2014/main" id="{9CB20914-44E4-55BC-76A0-3825F528B332}"/>
              </a:ext>
            </a:extLst>
          </p:cNvPr>
          <p:cNvPicPr>
            <a:picLocks noChangeAspect="1"/>
          </p:cNvPicPr>
          <p:nvPr/>
        </p:nvPicPr>
        <p:blipFill rotWithShape="1">
          <a:blip r:embed="rId2">
            <a:duotone>
              <a:schemeClr val="accent1">
                <a:shade val="45000"/>
                <a:satMod val="135000"/>
              </a:schemeClr>
              <a:prstClr val="white"/>
            </a:duotone>
            <a:alphaModFix amt="35000"/>
          </a:blip>
          <a:srcRect t="5262" r="4" b="13383"/>
          <a:stretch/>
        </p:blipFill>
        <p:spPr>
          <a:xfrm>
            <a:off x="1" y="10"/>
            <a:ext cx="12183122" cy="6857989"/>
          </a:xfrm>
          <a:prstGeom prst="rect">
            <a:avLst/>
          </a:prstGeom>
        </p:spPr>
      </p:pic>
      <p:sp>
        <p:nvSpPr>
          <p:cNvPr id="2" name="Title 1"/>
          <p:cNvSpPr>
            <a:spLocks noGrp="1"/>
          </p:cNvSpPr>
          <p:nvPr>
            <p:ph type="ctrTitle"/>
          </p:nvPr>
        </p:nvSpPr>
        <p:spPr>
          <a:xfrm>
            <a:off x="107613" y="862271"/>
            <a:ext cx="7746657" cy="2114783"/>
          </a:xfrm>
        </p:spPr>
        <p:txBody>
          <a:bodyPr anchor="b">
            <a:noAutofit/>
          </a:bodyPr>
          <a:lstStyle/>
          <a:p>
            <a:pPr algn="ctr"/>
            <a:r>
              <a:rPr lang="en-US" sz="4800" dirty="0">
                <a:latin typeface="Verdana"/>
                <a:ea typeface="+mj-lt"/>
                <a:cs typeface="+mj-lt"/>
              </a:rPr>
              <a:t>A brief history of computer science and computers</a:t>
            </a:r>
            <a:endParaRPr lang="en-US" sz="4800" dirty="0">
              <a:latin typeface="Verdana"/>
              <a:ea typeface="Verdana"/>
            </a:endParaRPr>
          </a:p>
        </p:txBody>
      </p:sp>
      <p:sp>
        <p:nvSpPr>
          <p:cNvPr id="3" name="Subtitle 2"/>
          <p:cNvSpPr>
            <a:spLocks noGrp="1"/>
          </p:cNvSpPr>
          <p:nvPr>
            <p:ph type="subTitle" idx="1"/>
          </p:nvPr>
        </p:nvSpPr>
        <p:spPr>
          <a:xfrm>
            <a:off x="6705519" y="3544059"/>
            <a:ext cx="4998434" cy="2397488"/>
          </a:xfrm>
        </p:spPr>
        <p:txBody>
          <a:bodyPr anchor="ctr">
            <a:normAutofit/>
          </a:bodyPr>
          <a:lstStyle/>
          <a:p>
            <a:r>
              <a:rPr lang="en-US" sz="2000" u="sng" dirty="0">
                <a:solidFill>
                  <a:srgbClr val="FFFFFF"/>
                </a:solidFill>
              </a:rPr>
              <a:t>Skills we practice</a:t>
            </a:r>
            <a:r>
              <a:rPr lang="en-US" sz="2000" dirty="0">
                <a:solidFill>
                  <a:srgbClr val="FFFFFF"/>
                </a:solidFill>
              </a:rPr>
              <a:t>:</a:t>
            </a:r>
          </a:p>
          <a:p>
            <a:pPr marL="342900" indent="-342900">
              <a:buChar char="•"/>
            </a:pPr>
            <a:r>
              <a:rPr lang="en-US" sz="2000" dirty="0">
                <a:solidFill>
                  <a:srgbClr val="FFFFFF"/>
                </a:solidFill>
              </a:rPr>
              <a:t>Speaking</a:t>
            </a:r>
          </a:p>
          <a:p>
            <a:pPr marL="342900" indent="-342900">
              <a:buChar char="•"/>
            </a:pPr>
            <a:r>
              <a:rPr lang="en-US" sz="2000" dirty="0">
                <a:solidFill>
                  <a:srgbClr val="FFFFFF"/>
                </a:solidFill>
              </a:rPr>
              <a:t>Reading</a:t>
            </a:r>
          </a:p>
          <a:p>
            <a:pPr marL="342900" indent="-342900">
              <a:buChar char="•"/>
            </a:pPr>
            <a:r>
              <a:rPr lang="en-US" sz="2000" dirty="0">
                <a:solidFill>
                  <a:srgbClr val="FFFFFF"/>
                </a:solidFill>
              </a:rPr>
              <a:t>Listening</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614E-B13B-2E16-8BE5-5767E0EA3129}"/>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897D4013-8C12-C6AC-FBE4-ACAF15AAFCF2}"/>
              </a:ext>
            </a:extLst>
          </p:cNvPr>
          <p:cNvSpPr>
            <a:spLocks noGrp="1"/>
          </p:cNvSpPr>
          <p:nvPr>
            <p:ph idx="1"/>
          </p:nvPr>
        </p:nvSpPr>
        <p:spPr>
          <a:xfrm>
            <a:off x="838200" y="168719"/>
            <a:ext cx="11206716" cy="6548732"/>
          </a:xfrm>
        </p:spPr>
        <p:txBody>
          <a:bodyPr vert="horz" lIns="91440" tIns="45720" rIns="91440" bIns="45720" rtlCol="0" anchor="t">
            <a:normAutofit lnSpcReduction="10000"/>
          </a:bodyPr>
          <a:lstStyle/>
          <a:p>
            <a:pPr marL="0" indent="0" algn="just">
              <a:buNone/>
            </a:pPr>
            <a:r>
              <a:rPr lang="en-US" dirty="0">
                <a:latin typeface="Cambria"/>
                <a:ea typeface="+mn-lt"/>
                <a:cs typeface="+mn-lt"/>
              </a:rPr>
              <a:t>The second wave focused on programming, the art of designing algorithms that produce information processes. In the early 1970s, computing pioneers </a:t>
            </a:r>
            <a:r>
              <a:rPr lang="en-US" dirty="0" err="1">
                <a:latin typeface="Cambria"/>
                <a:ea typeface="+mn-lt"/>
                <a:cs typeface="+mn-lt"/>
              </a:rPr>
              <a:t>Edsger</a:t>
            </a:r>
            <a:r>
              <a:rPr lang="en-US" dirty="0">
                <a:latin typeface="Cambria"/>
                <a:ea typeface="+mn-lt"/>
                <a:cs typeface="+mn-lt"/>
              </a:rPr>
              <a:t> Dijkstra and Donald Knuth took strong stands </a:t>
            </a:r>
            <a:r>
              <a:rPr lang="en-US" dirty="0" err="1">
                <a:latin typeface="Cambria"/>
                <a:ea typeface="+mn-lt"/>
                <a:cs typeface="+mn-lt"/>
              </a:rPr>
              <a:t>favouring</a:t>
            </a:r>
            <a:r>
              <a:rPr lang="en-US" dirty="0">
                <a:latin typeface="Cambria"/>
                <a:ea typeface="+mn-lt"/>
                <a:cs typeface="+mn-lt"/>
              </a:rPr>
              <a:t> algorithm analysis as the unifying theme. A catchphrase of this wave was “computer science equals programming.” In recent times, this view has foundered because the field has expanded well beyond programming, whereas the public understanding of a programmer has narrowed to just those who write code.</a:t>
            </a:r>
            <a:endParaRPr lang="en-US">
              <a:latin typeface="Cambria"/>
              <a:ea typeface="Cambria"/>
            </a:endParaRPr>
          </a:p>
          <a:p>
            <a:pPr marL="0" indent="0" algn="just">
              <a:buNone/>
            </a:pPr>
            <a:r>
              <a:rPr lang="en-US" dirty="0">
                <a:latin typeface="Cambria"/>
                <a:ea typeface="+mn-lt"/>
                <a:cs typeface="+mn-lt"/>
              </a:rPr>
              <a:t>The third wave came as a result of the Computer Science and Engineering Research Study (COSERS), led by Bruce Arden in the late 1970s. Its catchphrase was “computing is the automation of information processes.” Although its final report successfully exposed the science in computing and explained many esoteric aspects of the layperson, its central view did not catch on.</a:t>
            </a:r>
            <a:endParaRPr lang="en-US">
              <a:latin typeface="Cambria"/>
              <a:ea typeface="Cambria"/>
            </a:endParaRPr>
          </a:p>
        </p:txBody>
      </p:sp>
      <p:sp>
        <p:nvSpPr>
          <p:cNvPr id="6" name="TextBox 5">
            <a:extLst>
              <a:ext uri="{FF2B5EF4-FFF2-40B4-BE49-F238E27FC236}">
                <a16:creationId xmlns:a16="http://schemas.microsoft.com/office/drawing/2014/main" id="{67B8E0B5-DBA2-3E4E-7461-25CA3D7C9C08}"/>
              </a:ext>
            </a:extLst>
          </p:cNvPr>
          <p:cNvSpPr txBox="1"/>
          <p:nvPr/>
        </p:nvSpPr>
        <p:spPr>
          <a:xfrm>
            <a:off x="101895" y="310115"/>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5</a:t>
            </a:r>
          </a:p>
        </p:txBody>
      </p:sp>
    </p:spTree>
    <p:extLst>
      <p:ext uri="{BB962C8B-B14F-4D97-AF65-F5344CB8AC3E}">
        <p14:creationId xmlns:p14="http://schemas.microsoft.com/office/powerpoint/2010/main" val="328390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5287-34CD-0D61-E3A8-15963A9B4E37}"/>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7BF6BF9A-5560-7354-9D17-654F8C187C02}"/>
              </a:ext>
            </a:extLst>
          </p:cNvPr>
          <p:cNvSpPr>
            <a:spLocks noGrp="1"/>
          </p:cNvSpPr>
          <p:nvPr>
            <p:ph idx="1"/>
          </p:nvPr>
        </p:nvSpPr>
        <p:spPr>
          <a:xfrm>
            <a:off x="838200" y="221881"/>
            <a:ext cx="11233297" cy="5955082"/>
          </a:xfrm>
        </p:spPr>
        <p:txBody>
          <a:bodyPr vert="horz" lIns="91440" tIns="45720" rIns="91440" bIns="45720" rtlCol="0" anchor="t">
            <a:normAutofit lnSpcReduction="10000"/>
          </a:bodyPr>
          <a:lstStyle/>
          <a:p>
            <a:pPr marL="0" indent="0" algn="just">
              <a:buNone/>
            </a:pPr>
            <a:r>
              <a:rPr lang="en-US" sz="4000" dirty="0">
                <a:latin typeface="Cambria"/>
                <a:ea typeface="+mn-lt"/>
                <a:cs typeface="+mn-lt"/>
              </a:rPr>
              <a:t>Computing as a field has come to exemplify good science as well as engineering. The science is essential to the advancement of the field because many systems are so complex that experimental methods are the only way to make discoveries and understand limits. Computing is now seen as a broad field that studies information processes, natural and artificial.</a:t>
            </a:r>
            <a:endParaRPr lang="en-US" sz="4000">
              <a:latin typeface="Cambria"/>
              <a:ea typeface="Cambria"/>
            </a:endParaRPr>
          </a:p>
          <a:p>
            <a:pPr marL="0" indent="0" algn="just">
              <a:buNone/>
            </a:pPr>
            <a:endParaRPr lang="en-US" dirty="0">
              <a:latin typeface="Cambria"/>
              <a:ea typeface="+mn-lt"/>
              <a:cs typeface="+mn-lt"/>
            </a:endParaRPr>
          </a:p>
          <a:p>
            <a:pPr marL="0" indent="0" algn="just">
              <a:buNone/>
            </a:pPr>
            <a:endParaRPr lang="en-US" i="1" dirty="0">
              <a:latin typeface="Cambria"/>
              <a:ea typeface="+mn-lt"/>
              <a:cs typeface="+mn-lt"/>
            </a:endParaRPr>
          </a:p>
          <a:p>
            <a:pPr marL="0" indent="0" algn="r">
              <a:buNone/>
            </a:pPr>
            <a:r>
              <a:rPr lang="en-US" i="1" dirty="0">
                <a:latin typeface="Cambria"/>
                <a:ea typeface="+mn-lt"/>
                <a:cs typeface="+mn-lt"/>
              </a:rPr>
              <a:t>Adapted from: DENNING, J. Peter. The Great Principles of Computing</a:t>
            </a:r>
            <a:endParaRPr lang="en-US" dirty="0">
              <a:latin typeface="Cambria"/>
              <a:ea typeface="Cambria"/>
            </a:endParaRPr>
          </a:p>
        </p:txBody>
      </p:sp>
      <p:sp>
        <p:nvSpPr>
          <p:cNvPr id="5" name="TextBox 4">
            <a:extLst>
              <a:ext uri="{FF2B5EF4-FFF2-40B4-BE49-F238E27FC236}">
                <a16:creationId xmlns:a16="http://schemas.microsoft.com/office/drawing/2014/main" id="{D350F185-19D0-9F05-7CA1-563710FCCFA0}"/>
              </a:ext>
            </a:extLst>
          </p:cNvPr>
          <p:cNvSpPr txBox="1"/>
          <p:nvPr/>
        </p:nvSpPr>
        <p:spPr>
          <a:xfrm>
            <a:off x="101895" y="310115"/>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6</a:t>
            </a:r>
          </a:p>
        </p:txBody>
      </p:sp>
    </p:spTree>
    <p:extLst>
      <p:ext uri="{BB962C8B-B14F-4D97-AF65-F5344CB8AC3E}">
        <p14:creationId xmlns:p14="http://schemas.microsoft.com/office/powerpoint/2010/main" val="231108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C8BC-C56D-CFF0-7A62-461E8D6B9B9E}"/>
              </a:ext>
            </a:extLst>
          </p:cNvPr>
          <p:cNvSpPr>
            <a:spLocks noGrp="1"/>
          </p:cNvSpPr>
          <p:nvPr>
            <p:ph type="title"/>
          </p:nvPr>
        </p:nvSpPr>
        <p:spPr/>
        <p:txBody>
          <a:bodyPr>
            <a:normAutofit fontScale="90000"/>
          </a:bodyPr>
          <a:lstStyle/>
          <a:p>
            <a:r>
              <a:rPr lang="en-US" b="1" dirty="0"/>
              <a:t>LISTENING</a:t>
            </a:r>
            <a:r>
              <a:rPr lang="en-US" dirty="0">
                <a:ea typeface="+mj-lt"/>
                <a:cs typeface="+mj-lt"/>
              </a:rPr>
              <a:t/>
            </a:r>
            <a:br>
              <a:rPr lang="en-US" dirty="0">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3B744DF8-02CD-D69B-FD7E-518D0BE8F38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dirty="0">
                <a:ea typeface="+mn-lt"/>
                <a:cs typeface="+mn-lt"/>
              </a:rPr>
              <a:t>Ann believes that computer science is basically...</a:t>
            </a:r>
            <a:endParaRPr lang="en-US" dirty="0"/>
          </a:p>
          <a:p>
            <a:pPr marL="514350" indent="-514350">
              <a:buAutoNum type="alphaUcPeriod"/>
            </a:pPr>
            <a:r>
              <a:rPr lang="en-US" dirty="0">
                <a:ea typeface="+mn-lt"/>
                <a:cs typeface="+mn-lt"/>
              </a:rPr>
              <a:t>data analytics</a:t>
            </a:r>
            <a:endParaRPr lang="en-US" dirty="0"/>
          </a:p>
          <a:p>
            <a:pPr marL="514350" indent="-514350">
              <a:buAutoNum type="alphaUcPeriod"/>
            </a:pPr>
            <a:r>
              <a:rPr lang="en-US" dirty="0">
                <a:ea typeface="+mn-lt"/>
                <a:cs typeface="+mn-lt"/>
              </a:rPr>
              <a:t>problem solving</a:t>
            </a:r>
            <a:endParaRPr lang="en-US" dirty="0"/>
          </a:p>
          <a:p>
            <a:pPr marL="514350" indent="-514350">
              <a:buAutoNum type="alphaUcPeriod"/>
            </a:pPr>
            <a:r>
              <a:rPr lang="en-US" dirty="0">
                <a:ea typeface="+mn-lt"/>
                <a:cs typeface="+mn-lt"/>
              </a:rPr>
              <a:t>non-profit work</a:t>
            </a:r>
            <a:endParaRPr lang="en-US" dirty="0"/>
          </a:p>
          <a:p>
            <a:pPr marL="0" indent="0">
              <a:buNone/>
            </a:pPr>
            <a:r>
              <a:rPr lang="en-US" dirty="0"/>
              <a:t/>
            </a:r>
            <a:br>
              <a:rPr lang="en-US" dirty="0"/>
            </a:br>
            <a:r>
              <a:rPr lang="en-US" b="1" dirty="0">
                <a:ea typeface="+mn-lt"/>
                <a:cs typeface="+mn-lt"/>
              </a:rPr>
              <a:t>Emily is convinced that computer science gives people...</a:t>
            </a:r>
            <a:endParaRPr lang="en-US" dirty="0"/>
          </a:p>
          <a:p>
            <a:pPr marL="514350" indent="-514350">
              <a:buAutoNum type="alphaUcPeriod"/>
            </a:pPr>
            <a:r>
              <a:rPr lang="en-US" dirty="0">
                <a:ea typeface="+mn-lt"/>
                <a:cs typeface="+mn-lt"/>
              </a:rPr>
              <a:t>a lot of prospects.</a:t>
            </a:r>
            <a:endParaRPr lang="en-US" dirty="0"/>
          </a:p>
          <a:p>
            <a:pPr marL="514350" indent="-514350">
              <a:buAutoNum type="alphaUcPeriod"/>
            </a:pPr>
            <a:r>
              <a:rPr lang="en-US" dirty="0">
                <a:ea typeface="+mn-lt"/>
                <a:cs typeface="+mn-lt"/>
              </a:rPr>
              <a:t>a lot of problem-solving.</a:t>
            </a:r>
            <a:endParaRPr lang="en-US" dirty="0"/>
          </a:p>
          <a:p>
            <a:pPr marL="514350" indent="-514350">
              <a:buAutoNum type="alphaUcPeriod"/>
            </a:pPr>
            <a:r>
              <a:rPr lang="en-US" dirty="0">
                <a:ea typeface="+mn-lt"/>
                <a:cs typeface="+mn-lt"/>
              </a:rPr>
              <a:t>a lot of perspectives on problem-solving.</a:t>
            </a:r>
            <a:endParaRPr lang="en-US" dirty="0"/>
          </a:p>
          <a:p>
            <a:endParaRPr lang="en-US" dirty="0"/>
          </a:p>
        </p:txBody>
      </p:sp>
    </p:spTree>
    <p:extLst>
      <p:ext uri="{BB962C8B-B14F-4D97-AF65-F5344CB8AC3E}">
        <p14:creationId xmlns:p14="http://schemas.microsoft.com/office/powerpoint/2010/main" val="196717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D929-F578-3C75-D355-D938C70439AA}"/>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40BA7D4D-4FE7-29D6-9118-BA5FFFC16A18}"/>
              </a:ext>
            </a:extLst>
          </p:cNvPr>
          <p:cNvSpPr>
            <a:spLocks noGrp="1"/>
          </p:cNvSpPr>
          <p:nvPr>
            <p:ph idx="1"/>
          </p:nvPr>
        </p:nvSpPr>
        <p:spPr>
          <a:xfrm>
            <a:off x="838200" y="461114"/>
            <a:ext cx="11206716" cy="5715849"/>
          </a:xfrm>
        </p:spPr>
        <p:txBody>
          <a:bodyPr vert="horz" lIns="91440" tIns="45720" rIns="91440" bIns="45720" rtlCol="0" anchor="t">
            <a:normAutofit fontScale="92500" lnSpcReduction="10000"/>
          </a:bodyPr>
          <a:lstStyle/>
          <a:p>
            <a:pPr marL="0" indent="0">
              <a:buNone/>
            </a:pPr>
            <a:r>
              <a:rPr lang="en-US" b="1" dirty="0">
                <a:ea typeface="+mn-lt"/>
                <a:cs typeface="+mn-lt"/>
              </a:rPr>
              <a:t>Bella thinks that...</a:t>
            </a:r>
            <a:endParaRPr lang="en-US" dirty="0"/>
          </a:p>
          <a:p>
            <a:pPr marL="514350" indent="-514350" algn="just">
              <a:buAutoNum type="alphaUcPeriod"/>
            </a:pPr>
            <a:r>
              <a:rPr lang="en-US" dirty="0">
                <a:ea typeface="+mn-lt"/>
                <a:cs typeface="+mn-lt"/>
              </a:rPr>
              <a:t>her company has given her a lot of projects.</a:t>
            </a:r>
            <a:endParaRPr lang="en-US" dirty="0"/>
          </a:p>
          <a:p>
            <a:pPr marL="514350" indent="-514350" algn="just">
              <a:buAutoNum type="alphaUcPeriod"/>
            </a:pPr>
            <a:r>
              <a:rPr lang="en-US" dirty="0">
                <a:ea typeface="+mn-lt"/>
                <a:cs typeface="+mn-lt"/>
              </a:rPr>
              <a:t>her company has been great to her.</a:t>
            </a:r>
            <a:endParaRPr lang="en-US" dirty="0"/>
          </a:p>
          <a:p>
            <a:pPr marL="514350" indent="-514350" algn="just">
              <a:buAutoNum type="alphaUcPeriod"/>
            </a:pPr>
            <a:r>
              <a:rPr lang="en-US" dirty="0">
                <a:ea typeface="+mn-lt"/>
                <a:cs typeface="+mn-lt"/>
              </a:rPr>
              <a:t>her company could have allowed her to work more flexible hours because she has a baby.</a:t>
            </a:r>
            <a:endParaRPr lang="en-US" dirty="0"/>
          </a:p>
          <a:p>
            <a:pPr marL="0" indent="0">
              <a:buNone/>
            </a:pPr>
            <a:endParaRPr lang="en-US" dirty="0">
              <a:ea typeface="+mn-lt"/>
              <a:cs typeface="+mn-lt"/>
            </a:endParaRPr>
          </a:p>
          <a:p>
            <a:pPr marL="0" indent="0">
              <a:buNone/>
            </a:pPr>
            <a:r>
              <a:rPr lang="en-US" b="1" dirty="0" err="1">
                <a:ea typeface="+mn-lt"/>
                <a:cs typeface="+mn-lt"/>
              </a:rPr>
              <a:t>Zavain</a:t>
            </a:r>
            <a:r>
              <a:rPr lang="en-US" b="1" dirty="0">
                <a:ea typeface="+mn-lt"/>
                <a:cs typeface="+mn-lt"/>
              </a:rPr>
              <a:t> thinks</a:t>
            </a:r>
            <a:endParaRPr lang="en-US" dirty="0"/>
          </a:p>
          <a:p>
            <a:pPr marL="514350" indent="-514350">
              <a:buAutoNum type="alphaUcPeriod"/>
            </a:pPr>
            <a:r>
              <a:rPr lang="en-US" dirty="0">
                <a:ea typeface="+mn-lt"/>
                <a:cs typeface="+mn-lt"/>
              </a:rPr>
              <a:t>it's very easy to start coding without knowing the solution of the problem.</a:t>
            </a:r>
            <a:endParaRPr lang="en-US" dirty="0"/>
          </a:p>
          <a:p>
            <a:pPr marL="514350" indent="-514350">
              <a:buAutoNum type="alphaUcPeriod"/>
            </a:pPr>
            <a:r>
              <a:rPr lang="en-US" dirty="0">
                <a:ea typeface="+mn-lt"/>
                <a:cs typeface="+mn-lt"/>
              </a:rPr>
              <a:t>that it's easy to code being blind.</a:t>
            </a:r>
            <a:endParaRPr lang="en-US" dirty="0"/>
          </a:p>
          <a:p>
            <a:pPr marL="514350" indent="-514350">
              <a:buAutoNum type="alphaUcPeriod"/>
            </a:pPr>
            <a:r>
              <a:rPr lang="en-US" dirty="0">
                <a:ea typeface="+mn-lt"/>
                <a:cs typeface="+mn-lt"/>
              </a:rPr>
              <a:t>that it's exponentially useful not to take any steps back in coding.</a:t>
            </a:r>
            <a:endParaRPr lang="en-US" dirty="0"/>
          </a:p>
          <a:p>
            <a:endParaRPr lang="en-US" dirty="0"/>
          </a:p>
        </p:txBody>
      </p:sp>
    </p:spTree>
    <p:extLst>
      <p:ext uri="{BB962C8B-B14F-4D97-AF65-F5344CB8AC3E}">
        <p14:creationId xmlns:p14="http://schemas.microsoft.com/office/powerpoint/2010/main" val="73683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974F8-E49A-0732-C620-7BADB2205BFF}"/>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94F534E5-0F76-BC85-DCEB-31B8E46B9EE2}"/>
              </a:ext>
            </a:extLst>
          </p:cNvPr>
          <p:cNvSpPr>
            <a:spLocks noGrp="1"/>
          </p:cNvSpPr>
          <p:nvPr>
            <p:ph idx="1"/>
          </p:nvPr>
        </p:nvSpPr>
        <p:spPr>
          <a:xfrm>
            <a:off x="838200" y="328207"/>
            <a:ext cx="11171274" cy="5848756"/>
          </a:xfrm>
        </p:spPr>
        <p:txBody>
          <a:bodyPr vert="horz" lIns="91440" tIns="45720" rIns="91440" bIns="45720" rtlCol="0" anchor="t">
            <a:normAutofit lnSpcReduction="10000"/>
          </a:bodyPr>
          <a:lstStyle/>
          <a:p>
            <a:pPr marL="0" indent="0">
              <a:buNone/>
            </a:pPr>
            <a:r>
              <a:rPr lang="en-US" b="1" dirty="0">
                <a:ea typeface="+mn-lt"/>
                <a:cs typeface="+mn-lt"/>
              </a:rPr>
              <a:t>Justin fell in love with his profession after writing codes for</a:t>
            </a:r>
            <a:endParaRPr lang="en-US" dirty="0"/>
          </a:p>
          <a:p>
            <a:pPr marL="514350" indent="-514350">
              <a:buAutoNum type="alphaUcPeriod"/>
            </a:pPr>
            <a:r>
              <a:rPr lang="en-US" dirty="0">
                <a:ea typeface="+mn-lt"/>
                <a:cs typeface="+mn-lt"/>
              </a:rPr>
              <a:t>programs of virtual reality.</a:t>
            </a:r>
            <a:endParaRPr lang="en-US" dirty="0"/>
          </a:p>
          <a:p>
            <a:pPr marL="514350" indent="-514350">
              <a:buAutoNum type="alphaUcPeriod"/>
            </a:pPr>
            <a:r>
              <a:rPr lang="en-US" dirty="0">
                <a:ea typeface="+mn-lt"/>
                <a:cs typeface="+mn-lt"/>
              </a:rPr>
              <a:t>mobile applications.</a:t>
            </a:r>
            <a:endParaRPr lang="en-US" dirty="0"/>
          </a:p>
          <a:p>
            <a:pPr marL="514350" indent="-514350">
              <a:buAutoNum type="alphaUcPeriod"/>
            </a:pPr>
            <a:r>
              <a:rPr lang="en-US" dirty="0">
                <a:ea typeface="+mn-lt"/>
                <a:cs typeface="+mn-lt"/>
              </a:rPr>
              <a:t>small games.</a:t>
            </a:r>
            <a:endParaRPr lang="en-US" dirty="0"/>
          </a:p>
          <a:p>
            <a:pPr marL="0" indent="0">
              <a:buNone/>
            </a:pPr>
            <a:r>
              <a:rPr lang="en-US" dirty="0"/>
              <a:t/>
            </a:r>
            <a:br>
              <a:rPr lang="en-US" dirty="0"/>
            </a:br>
            <a:r>
              <a:rPr lang="en-US" b="1" dirty="0">
                <a:ea typeface="+mn-lt"/>
                <a:cs typeface="+mn-lt"/>
              </a:rPr>
              <a:t>Brina says that</a:t>
            </a:r>
            <a:endParaRPr lang="en-US" dirty="0"/>
          </a:p>
          <a:p>
            <a:pPr marL="514350" indent="-514350">
              <a:buAutoNum type="alphaUcPeriod"/>
            </a:pPr>
            <a:r>
              <a:rPr lang="en-US" dirty="0">
                <a:ea typeface="+mn-lt"/>
                <a:cs typeface="+mn-lt"/>
              </a:rPr>
              <a:t>everyone has started learning coding.</a:t>
            </a:r>
            <a:endParaRPr lang="en-US" dirty="0"/>
          </a:p>
          <a:p>
            <a:pPr marL="514350" indent="-514350">
              <a:buAutoNum type="alphaUcPeriod"/>
            </a:pPr>
            <a:r>
              <a:rPr lang="en-US" dirty="0">
                <a:ea typeface="+mn-lt"/>
                <a:cs typeface="+mn-lt"/>
              </a:rPr>
              <a:t>computers have become the main communication tool of today.</a:t>
            </a:r>
            <a:endParaRPr lang="en-US" dirty="0"/>
          </a:p>
          <a:p>
            <a:pPr marL="514350" indent="-514350">
              <a:buAutoNum type="alphaUcPeriod"/>
            </a:pPr>
            <a:r>
              <a:rPr lang="en-US" dirty="0">
                <a:ea typeface="+mn-lt"/>
                <a:cs typeface="+mn-lt"/>
              </a:rPr>
              <a:t>computers have become the quickest way to communicate.</a:t>
            </a:r>
            <a:endParaRPr lang="en-US" dirty="0"/>
          </a:p>
          <a:p>
            <a:endParaRPr lang="en-US" dirty="0"/>
          </a:p>
        </p:txBody>
      </p:sp>
    </p:spTree>
    <p:extLst>
      <p:ext uri="{BB962C8B-B14F-4D97-AF65-F5344CB8AC3E}">
        <p14:creationId xmlns:p14="http://schemas.microsoft.com/office/powerpoint/2010/main" val="180737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7BC0-054F-F360-0BFF-BD2D520E5C9D}"/>
              </a:ext>
            </a:extLst>
          </p:cNvPr>
          <p:cNvSpPr>
            <a:spLocks noGrp="1"/>
          </p:cNvSpPr>
          <p:nvPr>
            <p:ph type="title"/>
          </p:nvPr>
        </p:nvSpPr>
        <p:spPr/>
        <p:txBody>
          <a:bodyPr vert="horz" lIns="91440" tIns="45720" rIns="91440" bIns="45720" rtlCol="0" anchor="ctr">
            <a:noAutofit/>
          </a:bodyPr>
          <a:lstStyle/>
          <a:p>
            <a:pPr algn="just"/>
            <a:r>
              <a:rPr lang="en-US" sz="2800" b="1" dirty="0">
                <a:ea typeface="+mj-lt"/>
                <a:cs typeface="+mj-lt"/>
              </a:rPr>
              <a:t/>
            </a:r>
            <a:br>
              <a:rPr lang="en-US" sz="2800" b="1" dirty="0">
                <a:ea typeface="+mj-lt"/>
                <a:cs typeface="+mj-lt"/>
              </a:rPr>
            </a:br>
            <a:r>
              <a:rPr lang="en-US" sz="2800" b="1" dirty="0">
                <a:ea typeface="+mj-lt"/>
                <a:cs typeface="+mj-lt"/>
              </a:rPr>
              <a:t>VOCABULARY</a:t>
            </a:r>
            <a:br>
              <a:rPr lang="en-US" sz="2800" b="1" dirty="0">
                <a:ea typeface="+mj-lt"/>
                <a:cs typeface="+mj-lt"/>
              </a:rPr>
            </a:br>
            <a:r>
              <a:rPr lang="en-US" sz="2800" b="1" dirty="0">
                <a:ea typeface="+mj-lt"/>
                <a:cs typeface="+mj-lt"/>
              </a:rPr>
              <a:t>Match the adjectives to the pairs of nouns to form collocations</a:t>
            </a:r>
            <a:r>
              <a:rPr lang="en-US" sz="2800" dirty="0">
                <a:ea typeface="+mj-lt"/>
                <a:cs typeface="+mj-lt"/>
              </a:rPr>
              <a:t>.</a:t>
            </a:r>
          </a:p>
          <a:p>
            <a:endParaRPr lang="en-US" sz="2800" dirty="0"/>
          </a:p>
        </p:txBody>
      </p:sp>
      <p:sp>
        <p:nvSpPr>
          <p:cNvPr id="3" name="Content Placeholder 2">
            <a:extLst>
              <a:ext uri="{FF2B5EF4-FFF2-40B4-BE49-F238E27FC236}">
                <a16:creationId xmlns:a16="http://schemas.microsoft.com/office/drawing/2014/main" id="{BCE1340F-AE29-6989-AFB6-1CAC423414F8}"/>
              </a:ext>
            </a:extLst>
          </p:cNvPr>
          <p:cNvSpPr>
            <a:spLocks noGrp="1"/>
          </p:cNvSpPr>
          <p:nvPr>
            <p:ph sz="half" idx="1"/>
          </p:nvPr>
        </p:nvSpPr>
        <p:spPr/>
        <p:txBody>
          <a:bodyPr vert="horz" lIns="91440" tIns="45720" rIns="91440" bIns="45720" rtlCol="0" anchor="t">
            <a:normAutofit lnSpcReduction="10000"/>
          </a:bodyPr>
          <a:lstStyle/>
          <a:p>
            <a:pPr marL="0" indent="0" algn="just">
              <a:buNone/>
            </a:pPr>
            <a:r>
              <a:rPr lang="en-US" dirty="0">
                <a:ea typeface="+mn-lt"/>
                <a:cs typeface="+mn-lt"/>
              </a:rPr>
              <a:t>1 technological</a:t>
            </a:r>
            <a:endParaRPr lang="en-US" dirty="0"/>
          </a:p>
          <a:p>
            <a:pPr marL="0" indent="0" algn="just">
              <a:buNone/>
            </a:pPr>
            <a:r>
              <a:rPr lang="en-US" dirty="0">
                <a:ea typeface="+mn-lt"/>
                <a:cs typeface="+mn-lt"/>
              </a:rPr>
              <a:t>2 automated</a:t>
            </a:r>
            <a:endParaRPr lang="en-US" dirty="0"/>
          </a:p>
          <a:p>
            <a:pPr marL="0" indent="0" algn="just">
              <a:buNone/>
            </a:pPr>
            <a:r>
              <a:rPr lang="en-US" dirty="0">
                <a:ea typeface="+mn-lt"/>
                <a:cs typeface="+mn-lt"/>
              </a:rPr>
              <a:t>3 new age</a:t>
            </a:r>
            <a:endParaRPr lang="en-US" dirty="0"/>
          </a:p>
          <a:p>
            <a:pPr marL="0" indent="0" algn="just">
              <a:buNone/>
            </a:pPr>
            <a:r>
              <a:rPr lang="en-US" dirty="0">
                <a:ea typeface="+mn-lt"/>
                <a:cs typeface="+mn-lt"/>
              </a:rPr>
              <a:t>4 scientific</a:t>
            </a:r>
            <a:endParaRPr lang="en-US" dirty="0"/>
          </a:p>
          <a:p>
            <a:pPr marL="0" indent="0" algn="just">
              <a:buNone/>
            </a:pPr>
            <a:r>
              <a:rPr lang="en-US" dirty="0">
                <a:ea typeface="+mn-lt"/>
                <a:cs typeface="+mn-lt"/>
              </a:rPr>
              <a:t>5 high-tech</a:t>
            </a:r>
            <a:endParaRPr lang="en-US" dirty="0"/>
          </a:p>
          <a:p>
            <a:pPr marL="0" indent="0" algn="just">
              <a:buNone/>
            </a:pPr>
            <a:r>
              <a:rPr lang="en-US" dirty="0">
                <a:ea typeface="+mn-lt"/>
                <a:cs typeface="+mn-lt"/>
              </a:rPr>
              <a:t>6 experimental</a:t>
            </a:r>
            <a:endParaRPr lang="en-US" dirty="0"/>
          </a:p>
          <a:p>
            <a:pPr marL="0" indent="0" algn="just">
              <a:buNone/>
            </a:pPr>
            <a:r>
              <a:rPr lang="en-US" dirty="0">
                <a:ea typeface="+mn-lt"/>
                <a:cs typeface="+mn-lt"/>
              </a:rPr>
              <a:t>7 space</a:t>
            </a:r>
            <a:endParaRPr lang="en-US" dirty="0"/>
          </a:p>
          <a:p>
            <a:pPr marL="0" indent="0" algn="just">
              <a:buNone/>
            </a:pPr>
            <a:r>
              <a:rPr lang="en-US" dirty="0">
                <a:ea typeface="+mn-lt"/>
                <a:cs typeface="+mn-lt"/>
              </a:rPr>
              <a:t>8 digital</a:t>
            </a:r>
            <a:endParaRPr lang="en-US" dirty="0"/>
          </a:p>
        </p:txBody>
      </p:sp>
      <p:sp>
        <p:nvSpPr>
          <p:cNvPr id="4" name="Content Placeholder 3">
            <a:extLst>
              <a:ext uri="{FF2B5EF4-FFF2-40B4-BE49-F238E27FC236}">
                <a16:creationId xmlns:a16="http://schemas.microsoft.com/office/drawing/2014/main" id="{E2DAA4AA-1EEA-A928-2927-98F24F254C07}"/>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dirty="0">
                <a:ea typeface="+mn-lt"/>
                <a:cs typeface="+mn-lt"/>
              </a:rPr>
              <a:t>a inquiry / journal</a:t>
            </a:r>
            <a:endParaRPr lang="en-US" dirty="0"/>
          </a:p>
          <a:p>
            <a:pPr marL="0" indent="0">
              <a:buNone/>
            </a:pPr>
            <a:r>
              <a:rPr lang="en-US" dirty="0">
                <a:ea typeface="+mn-lt"/>
                <a:cs typeface="+mn-lt"/>
              </a:rPr>
              <a:t>b stage / research</a:t>
            </a:r>
            <a:endParaRPr lang="en-US" dirty="0"/>
          </a:p>
          <a:p>
            <a:pPr marL="0" indent="0">
              <a:buNone/>
            </a:pPr>
            <a:r>
              <a:rPr lang="en-US" dirty="0">
                <a:ea typeface="+mn-lt"/>
                <a:cs typeface="+mn-lt"/>
              </a:rPr>
              <a:t>c warfare / era</a:t>
            </a:r>
            <a:endParaRPr lang="en-US" dirty="0"/>
          </a:p>
          <a:p>
            <a:pPr marL="0" indent="0">
              <a:buNone/>
            </a:pPr>
            <a:r>
              <a:rPr lang="en-US" dirty="0">
                <a:ea typeface="+mn-lt"/>
                <a:cs typeface="+mn-lt"/>
              </a:rPr>
              <a:t>d factory / appliances</a:t>
            </a:r>
            <a:endParaRPr lang="en-US" dirty="0"/>
          </a:p>
          <a:p>
            <a:pPr marL="0" indent="0">
              <a:buNone/>
            </a:pPr>
            <a:r>
              <a:rPr lang="en-US" dirty="0">
                <a:ea typeface="+mn-lt"/>
                <a:cs typeface="+mn-lt"/>
              </a:rPr>
              <a:t>e video discs / camera</a:t>
            </a:r>
            <a:endParaRPr lang="en-US" dirty="0"/>
          </a:p>
          <a:p>
            <a:pPr marL="0" indent="0">
              <a:buNone/>
            </a:pPr>
            <a:r>
              <a:rPr lang="en-US" dirty="0">
                <a:ea typeface="+mn-lt"/>
                <a:cs typeface="+mn-lt"/>
              </a:rPr>
              <a:t>f exploration / station</a:t>
            </a:r>
            <a:endParaRPr lang="en-US" dirty="0"/>
          </a:p>
          <a:p>
            <a:pPr marL="0" indent="0">
              <a:buNone/>
            </a:pPr>
            <a:r>
              <a:rPr lang="en-US" dirty="0">
                <a:ea typeface="+mn-lt"/>
                <a:cs typeface="+mn-lt"/>
              </a:rPr>
              <a:t>g philosophy / </a:t>
            </a:r>
            <a:r>
              <a:rPr lang="en-US" dirty="0" err="1">
                <a:ea typeface="+mn-lt"/>
                <a:cs typeface="+mn-lt"/>
              </a:rPr>
              <a:t>travellers</a:t>
            </a:r>
            <a:endParaRPr lang="en-US" dirty="0" err="1"/>
          </a:p>
          <a:p>
            <a:pPr marL="0" indent="0">
              <a:buNone/>
            </a:pPr>
            <a:r>
              <a:rPr lang="en-US" dirty="0">
                <a:ea typeface="+mn-lt"/>
                <a:cs typeface="+mn-lt"/>
              </a:rPr>
              <a:t>h gadgetry / industry</a:t>
            </a:r>
            <a:endParaRPr lang="en-US" dirty="0"/>
          </a:p>
        </p:txBody>
      </p:sp>
    </p:spTree>
    <p:extLst>
      <p:ext uri="{BB962C8B-B14F-4D97-AF65-F5344CB8AC3E}">
        <p14:creationId xmlns:p14="http://schemas.microsoft.com/office/powerpoint/2010/main" val="347030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DEAD-2E56-1565-B58D-3BA0095721FB}"/>
              </a:ext>
            </a:extLst>
          </p:cNvPr>
          <p:cNvSpPr>
            <a:spLocks noGrp="1"/>
          </p:cNvSpPr>
          <p:nvPr>
            <p:ph type="title"/>
          </p:nvPr>
        </p:nvSpPr>
        <p:spPr/>
        <p:txBody>
          <a:bodyPr>
            <a:normAutofit fontScale="90000"/>
          </a:bodyPr>
          <a:lstStyle/>
          <a:p>
            <a:pPr algn="just"/>
            <a:r>
              <a:rPr lang="en-US" b="1" dirty="0">
                <a:ea typeface="+mj-lt"/>
                <a:cs typeface="+mj-lt"/>
              </a:rPr>
              <a:t>Use the collocations from the previous exercise to complete the sentences.</a:t>
            </a:r>
          </a:p>
          <a:p>
            <a:endParaRPr lang="en-US" b="1" dirty="0"/>
          </a:p>
        </p:txBody>
      </p:sp>
      <p:sp>
        <p:nvSpPr>
          <p:cNvPr id="3" name="Content Placeholder 2">
            <a:extLst>
              <a:ext uri="{FF2B5EF4-FFF2-40B4-BE49-F238E27FC236}">
                <a16:creationId xmlns:a16="http://schemas.microsoft.com/office/drawing/2014/main" id="{B53D412E-9EE9-AC1A-E023-6EF2D4302DEC}"/>
              </a:ext>
            </a:extLst>
          </p:cNvPr>
          <p:cNvSpPr>
            <a:spLocks noGrp="1"/>
          </p:cNvSpPr>
          <p:nvPr>
            <p:ph idx="1"/>
          </p:nvPr>
        </p:nvSpPr>
        <p:spPr>
          <a:xfrm>
            <a:off x="838200" y="1825625"/>
            <a:ext cx="11304181" cy="4909547"/>
          </a:xfrm>
        </p:spPr>
        <p:txBody>
          <a:bodyPr vert="horz" lIns="91440" tIns="45720" rIns="91440" bIns="45720" rtlCol="0" anchor="t">
            <a:normAutofit fontScale="62500" lnSpcReduction="20000"/>
          </a:bodyPr>
          <a:lstStyle/>
          <a:p>
            <a:pPr marL="0" indent="0" algn="just">
              <a:buNone/>
            </a:pPr>
            <a:r>
              <a:rPr lang="en-US" dirty="0">
                <a:ea typeface="+mn-lt"/>
                <a:cs typeface="+mn-lt"/>
              </a:rPr>
              <a:t>1 The following decades saw numerous normative arguments on the role of empirical and _______________________________ in computing.</a:t>
            </a:r>
            <a:endParaRPr lang="en-US" dirty="0"/>
          </a:p>
          <a:p>
            <a:pPr marL="0" indent="0" algn="just">
              <a:buNone/>
            </a:pPr>
            <a:r>
              <a:rPr lang="en-US" dirty="0">
                <a:ea typeface="+mn-lt"/>
                <a:cs typeface="+mn-lt"/>
              </a:rPr>
              <a:t>2 Professor Smith has recently had his findings published in a prominent _______________________________.</a:t>
            </a:r>
            <a:endParaRPr lang="en-US" dirty="0"/>
          </a:p>
          <a:p>
            <a:pPr marL="0" indent="0" algn="just">
              <a:buNone/>
            </a:pPr>
            <a:r>
              <a:rPr lang="en-US" dirty="0">
                <a:ea typeface="+mn-lt"/>
                <a:cs typeface="+mn-lt"/>
              </a:rPr>
              <a:t>3 This is the product prototype, as you can see, it is still at the _______________________________.</a:t>
            </a:r>
            <a:endParaRPr lang="en-US" dirty="0"/>
          </a:p>
          <a:p>
            <a:pPr marL="0" indent="0" algn="just">
              <a:buNone/>
            </a:pPr>
            <a:r>
              <a:rPr lang="en-US" dirty="0">
                <a:ea typeface="+mn-lt"/>
                <a:cs typeface="+mn-lt"/>
              </a:rPr>
              <a:t>4 _______________________________ has put an end to the use of conventional weapons and traditional battle strategies.</a:t>
            </a:r>
            <a:endParaRPr lang="en-US" dirty="0"/>
          </a:p>
          <a:p>
            <a:pPr marL="0" indent="0" algn="just">
              <a:buNone/>
            </a:pPr>
            <a:r>
              <a:rPr lang="en-US" dirty="0">
                <a:ea typeface="+mn-lt"/>
                <a:cs typeface="+mn-lt"/>
              </a:rPr>
              <a:t>5 Supposedly, _______________________________, or DVDs as they are called, are far more resistant to scratching than records.</a:t>
            </a:r>
            <a:endParaRPr lang="en-US" dirty="0"/>
          </a:p>
          <a:p>
            <a:pPr marL="0" indent="0" algn="just">
              <a:buNone/>
            </a:pPr>
            <a:r>
              <a:rPr lang="en-US" dirty="0">
                <a:ea typeface="+mn-lt"/>
                <a:cs typeface="+mn-lt"/>
              </a:rPr>
              <a:t>6 People looking for meaning in today’s confusing modern world often immerse themselves in _______________________________.</a:t>
            </a:r>
            <a:endParaRPr lang="en-US" dirty="0"/>
          </a:p>
          <a:p>
            <a:pPr marL="0" indent="0" algn="just">
              <a:buNone/>
            </a:pPr>
            <a:r>
              <a:rPr lang="en-US" dirty="0">
                <a:ea typeface="+mn-lt"/>
                <a:cs typeface="+mn-lt"/>
              </a:rPr>
              <a:t>7 Living in the _______________________________ makes it easy to forget how far we’ve come in the past twenty years.</a:t>
            </a:r>
            <a:endParaRPr lang="en-US" dirty="0"/>
          </a:p>
          <a:p>
            <a:pPr marL="0" indent="0" algn="just">
              <a:buNone/>
            </a:pPr>
            <a:r>
              <a:rPr lang="en-US" dirty="0">
                <a:ea typeface="+mn-lt"/>
                <a:cs typeface="+mn-lt"/>
              </a:rPr>
              <a:t>8 The modern household needs to accommodate a wide range of _______________________________ from integrated multi-room entertainment systems to state of the art security systems and much in between.</a:t>
            </a:r>
            <a:endParaRPr lang="en-US" dirty="0"/>
          </a:p>
        </p:txBody>
      </p:sp>
      <p:sp>
        <p:nvSpPr>
          <p:cNvPr id="4" name="TextBox 3"/>
          <p:cNvSpPr txBox="1"/>
          <p:nvPr/>
        </p:nvSpPr>
        <p:spPr>
          <a:xfrm>
            <a:off x="3640182" y="3911066"/>
            <a:ext cx="2899955" cy="369332"/>
          </a:xfrm>
          <a:prstGeom prst="rect">
            <a:avLst/>
          </a:prstGeom>
          <a:noFill/>
        </p:spPr>
        <p:txBody>
          <a:bodyPr wrap="square" rtlCol="0">
            <a:spAutoFit/>
          </a:bodyPr>
          <a:lstStyle/>
          <a:p>
            <a:r>
              <a:rPr lang="en-US" b="1" dirty="0" smtClean="0"/>
              <a:t>digital video discs</a:t>
            </a:r>
            <a:endParaRPr lang="en-US" b="1" dirty="0"/>
          </a:p>
        </p:txBody>
      </p:sp>
      <p:sp>
        <p:nvSpPr>
          <p:cNvPr id="5" name="TextBox 4"/>
          <p:cNvSpPr txBox="1"/>
          <p:nvPr/>
        </p:nvSpPr>
        <p:spPr>
          <a:xfrm>
            <a:off x="1510936" y="2548743"/>
            <a:ext cx="2899955" cy="369332"/>
          </a:xfrm>
          <a:prstGeom prst="rect">
            <a:avLst/>
          </a:prstGeom>
          <a:noFill/>
        </p:spPr>
        <p:txBody>
          <a:bodyPr wrap="square" rtlCol="0">
            <a:spAutoFit/>
          </a:bodyPr>
          <a:lstStyle/>
          <a:p>
            <a:r>
              <a:rPr lang="en-US" b="1" dirty="0" smtClean="0"/>
              <a:t>scientific journal</a:t>
            </a:r>
            <a:endParaRPr lang="en-US" b="1" dirty="0"/>
          </a:p>
        </p:txBody>
      </p:sp>
      <p:sp>
        <p:nvSpPr>
          <p:cNvPr id="6" name="TextBox 5"/>
          <p:cNvSpPr txBox="1"/>
          <p:nvPr/>
        </p:nvSpPr>
        <p:spPr>
          <a:xfrm>
            <a:off x="1510935" y="3100193"/>
            <a:ext cx="2899955" cy="369332"/>
          </a:xfrm>
          <a:prstGeom prst="rect">
            <a:avLst/>
          </a:prstGeom>
          <a:noFill/>
        </p:spPr>
        <p:txBody>
          <a:bodyPr wrap="square" rtlCol="0">
            <a:spAutoFit/>
          </a:bodyPr>
          <a:lstStyle/>
          <a:p>
            <a:r>
              <a:rPr lang="en-US" b="1" dirty="0" smtClean="0"/>
              <a:t>experimental stage</a:t>
            </a:r>
            <a:endParaRPr lang="en-US" b="1" dirty="0"/>
          </a:p>
        </p:txBody>
      </p:sp>
      <p:sp>
        <p:nvSpPr>
          <p:cNvPr id="7" name="TextBox 6"/>
          <p:cNvSpPr txBox="1"/>
          <p:nvPr/>
        </p:nvSpPr>
        <p:spPr>
          <a:xfrm>
            <a:off x="1928948" y="3379737"/>
            <a:ext cx="2899955" cy="369332"/>
          </a:xfrm>
          <a:prstGeom prst="rect">
            <a:avLst/>
          </a:prstGeom>
          <a:noFill/>
        </p:spPr>
        <p:txBody>
          <a:bodyPr wrap="square" rtlCol="0">
            <a:spAutoFit/>
          </a:bodyPr>
          <a:lstStyle/>
          <a:p>
            <a:r>
              <a:rPr lang="en-US" b="1" dirty="0" smtClean="0"/>
              <a:t>Technological warfare</a:t>
            </a:r>
            <a:endParaRPr lang="en-US" b="1" dirty="0"/>
          </a:p>
        </p:txBody>
      </p:sp>
      <p:sp>
        <p:nvSpPr>
          <p:cNvPr id="8" name="TextBox 7"/>
          <p:cNvSpPr txBox="1"/>
          <p:nvPr/>
        </p:nvSpPr>
        <p:spPr>
          <a:xfrm>
            <a:off x="3196045" y="5057454"/>
            <a:ext cx="2899955" cy="369332"/>
          </a:xfrm>
          <a:prstGeom prst="rect">
            <a:avLst/>
          </a:prstGeom>
          <a:noFill/>
        </p:spPr>
        <p:txBody>
          <a:bodyPr wrap="square" rtlCol="0">
            <a:spAutoFit/>
          </a:bodyPr>
          <a:lstStyle/>
          <a:p>
            <a:r>
              <a:rPr lang="en-US" b="1" dirty="0" smtClean="0"/>
              <a:t>automated era</a:t>
            </a:r>
            <a:endParaRPr lang="en-US" b="1" dirty="0"/>
          </a:p>
        </p:txBody>
      </p:sp>
      <p:sp>
        <p:nvSpPr>
          <p:cNvPr id="9" name="TextBox 8"/>
          <p:cNvSpPr txBox="1"/>
          <p:nvPr/>
        </p:nvSpPr>
        <p:spPr>
          <a:xfrm>
            <a:off x="1746067" y="5834510"/>
            <a:ext cx="2899955" cy="369332"/>
          </a:xfrm>
          <a:prstGeom prst="rect">
            <a:avLst/>
          </a:prstGeom>
          <a:noFill/>
        </p:spPr>
        <p:txBody>
          <a:bodyPr wrap="square" rtlCol="0">
            <a:spAutoFit/>
          </a:bodyPr>
          <a:lstStyle/>
          <a:p>
            <a:r>
              <a:rPr lang="en-US" b="1" dirty="0" smtClean="0"/>
              <a:t>high-tech gadgetry</a:t>
            </a:r>
            <a:endParaRPr lang="en-US" b="1" dirty="0"/>
          </a:p>
        </p:txBody>
      </p:sp>
      <p:sp>
        <p:nvSpPr>
          <p:cNvPr id="10" name="TextBox 9"/>
          <p:cNvSpPr txBox="1"/>
          <p:nvPr/>
        </p:nvSpPr>
        <p:spPr>
          <a:xfrm>
            <a:off x="1467392" y="4755505"/>
            <a:ext cx="2899955" cy="369332"/>
          </a:xfrm>
          <a:prstGeom prst="rect">
            <a:avLst/>
          </a:prstGeom>
          <a:noFill/>
        </p:spPr>
        <p:txBody>
          <a:bodyPr wrap="square" rtlCol="0">
            <a:spAutoFit/>
          </a:bodyPr>
          <a:lstStyle/>
          <a:p>
            <a:r>
              <a:rPr lang="en-US" b="1" dirty="0" smtClean="0"/>
              <a:t>new age philosophy</a:t>
            </a:r>
            <a:endParaRPr lang="en-US" b="1" dirty="0"/>
          </a:p>
        </p:txBody>
      </p:sp>
      <p:sp>
        <p:nvSpPr>
          <p:cNvPr id="11" name="TextBox 10"/>
          <p:cNvSpPr txBox="1"/>
          <p:nvPr/>
        </p:nvSpPr>
        <p:spPr>
          <a:xfrm>
            <a:off x="1467391" y="1998011"/>
            <a:ext cx="2899955" cy="369332"/>
          </a:xfrm>
          <a:prstGeom prst="rect">
            <a:avLst/>
          </a:prstGeom>
          <a:noFill/>
        </p:spPr>
        <p:txBody>
          <a:bodyPr wrap="square" rtlCol="0">
            <a:spAutoFit/>
          </a:bodyPr>
          <a:lstStyle/>
          <a:p>
            <a:r>
              <a:rPr lang="en-US" b="1" dirty="0" smtClean="0"/>
              <a:t>experimental </a:t>
            </a:r>
            <a:r>
              <a:rPr lang="en-US" b="1" dirty="0" err="1" smtClean="0"/>
              <a:t>reserach</a:t>
            </a:r>
            <a:endParaRPr lang="en-US" b="1" dirty="0"/>
          </a:p>
        </p:txBody>
      </p:sp>
    </p:spTree>
    <p:extLst>
      <p:ext uri="{BB962C8B-B14F-4D97-AF65-F5344CB8AC3E}">
        <p14:creationId xmlns:p14="http://schemas.microsoft.com/office/powerpoint/2010/main" val="32414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2E9E-B61D-92C8-B2E5-1A34B927E4D9}"/>
              </a:ext>
            </a:extLst>
          </p:cNvPr>
          <p:cNvSpPr>
            <a:spLocks noGrp="1"/>
          </p:cNvSpPr>
          <p:nvPr>
            <p:ph type="title"/>
          </p:nvPr>
        </p:nvSpPr>
        <p:spPr>
          <a:xfrm>
            <a:off x="838200" y="365125"/>
            <a:ext cx="11011786" cy="1343283"/>
          </a:xfrm>
        </p:spPr>
        <p:txBody>
          <a:bodyPr vert="horz" lIns="91440" tIns="45720" rIns="91440" bIns="45720" rtlCol="0" anchor="ctr">
            <a:noAutofit/>
          </a:bodyPr>
          <a:lstStyle/>
          <a:p>
            <a:pPr algn="just"/>
            <a:r>
              <a:rPr lang="en-US" sz="2000" b="1" dirty="0"/>
              <a:t>WRITING</a:t>
            </a:r>
            <a:br>
              <a:rPr lang="en-US" sz="2000" b="1" dirty="0"/>
            </a:br>
            <a:r>
              <a:rPr lang="en-US" sz="2000" b="1" dirty="0"/>
              <a:t/>
            </a:r>
            <a:br>
              <a:rPr lang="en-US" sz="2000" b="1" dirty="0"/>
            </a:br>
            <a:r>
              <a:rPr lang="en-US" sz="2000" b="1" dirty="0">
                <a:ea typeface="+mj-lt"/>
                <a:cs typeface="+mj-lt"/>
              </a:rPr>
              <a:t>Think of an important person in the field of computing. Using your prior knowledge and the Internet, make some brief notes about the person.</a:t>
            </a:r>
            <a:endParaRPr lang="en-US" sz="2000" b="1" dirty="0"/>
          </a:p>
        </p:txBody>
      </p:sp>
      <p:sp>
        <p:nvSpPr>
          <p:cNvPr id="3" name="Content Placeholder 2">
            <a:extLst>
              <a:ext uri="{FF2B5EF4-FFF2-40B4-BE49-F238E27FC236}">
                <a16:creationId xmlns:a16="http://schemas.microsoft.com/office/drawing/2014/main" id="{62E3828D-BABC-4430-3FF7-F520515E79F9}"/>
              </a:ext>
            </a:extLst>
          </p:cNvPr>
          <p:cNvSpPr>
            <a:spLocks noGrp="1"/>
          </p:cNvSpPr>
          <p:nvPr>
            <p:ph idx="1"/>
          </p:nvPr>
        </p:nvSpPr>
        <p:spPr/>
        <p:txBody>
          <a:bodyPr vert="horz" lIns="91440" tIns="45720" rIns="91440" bIns="45720" rtlCol="0" anchor="t">
            <a:normAutofit/>
          </a:bodyPr>
          <a:lstStyle/>
          <a:p>
            <a:pPr marL="457200" indent="-457200"/>
            <a:r>
              <a:rPr lang="en-US" b="1" dirty="0">
                <a:ea typeface="+mn-lt"/>
                <a:cs typeface="+mn-lt"/>
              </a:rPr>
              <a:t>Brief biographical details</a:t>
            </a:r>
            <a:endParaRPr lang="en-US" b="1" dirty="0"/>
          </a:p>
          <a:p>
            <a:pPr marL="457200" indent="-457200"/>
            <a:endParaRPr lang="en-US" b="1" dirty="0"/>
          </a:p>
          <a:p>
            <a:pPr marL="457200" indent="-457200"/>
            <a:r>
              <a:rPr lang="en-US" b="1" dirty="0">
                <a:ea typeface="+mn-lt"/>
                <a:cs typeface="+mn-lt"/>
              </a:rPr>
              <a:t>Achievements / Early career</a:t>
            </a:r>
            <a:endParaRPr lang="en-US" b="1" dirty="0"/>
          </a:p>
          <a:p>
            <a:pPr marL="457200" indent="-457200"/>
            <a:endParaRPr lang="en-US" b="1" dirty="0"/>
          </a:p>
          <a:p>
            <a:pPr marL="457200" indent="-457200"/>
            <a:r>
              <a:rPr lang="en-US" b="1" dirty="0">
                <a:ea typeface="+mn-lt"/>
                <a:cs typeface="+mn-lt"/>
              </a:rPr>
              <a:t>His / Her main achievement</a:t>
            </a:r>
            <a:endParaRPr lang="en-US" b="1" dirty="0"/>
          </a:p>
          <a:p>
            <a:pPr marL="0" indent="0">
              <a:buNone/>
            </a:pPr>
            <a:endParaRPr lang="en-US" b="1" dirty="0"/>
          </a:p>
        </p:txBody>
      </p:sp>
    </p:spTree>
    <p:extLst>
      <p:ext uri="{BB962C8B-B14F-4D97-AF65-F5344CB8AC3E}">
        <p14:creationId xmlns:p14="http://schemas.microsoft.com/office/powerpoint/2010/main" val="128165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D773AE58-2A0F-FD4E-1498-64BF959EA92A}"/>
              </a:ext>
            </a:extLst>
          </p:cNvPr>
          <p:cNvSpPr>
            <a:spLocks noGrp="1"/>
          </p:cNvSpPr>
          <p:nvPr>
            <p:ph type="title"/>
          </p:nvPr>
        </p:nvSpPr>
        <p:spPr>
          <a:xfrm>
            <a:off x="890168" y="1289765"/>
            <a:ext cx="4653183" cy="4270963"/>
          </a:xfrm>
        </p:spPr>
        <p:txBody>
          <a:bodyPr anchor="ctr">
            <a:normAutofit/>
          </a:bodyPr>
          <a:lstStyle/>
          <a:p>
            <a:pPr algn="ctr"/>
            <a:r>
              <a:rPr lang="en-US" sz="7200" dirty="0">
                <a:solidFill>
                  <a:schemeClr val="bg1"/>
                </a:solidFill>
              </a:rPr>
              <a:t>Thank you!</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4" descr="Thank You Teodor the Cat">
            <a:extLst>
              <a:ext uri="{FF2B5EF4-FFF2-40B4-BE49-F238E27FC236}">
                <a16:creationId xmlns:a16="http://schemas.microsoft.com/office/drawing/2014/main" id="{750A63EB-F9A0-E72D-E1E6-DE35D962721E}"/>
              </a:ext>
            </a:extLst>
          </p:cNvPr>
          <p:cNvPicPr>
            <a:picLocks noGrp="1" noChangeAspect="1"/>
          </p:cNvPicPr>
          <p:nvPr>
            <p:ph idx="1"/>
          </p:nvPr>
        </p:nvPicPr>
        <p:blipFill>
          <a:blip r:embed="rId2"/>
          <a:stretch>
            <a:fillRect/>
          </a:stretch>
        </p:blipFill>
        <p:spPr>
          <a:xfrm>
            <a:off x="7520781" y="2150269"/>
            <a:ext cx="2438400" cy="2438400"/>
          </a:xfrm>
        </p:spPr>
      </p:pic>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02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E84D-0173-6849-CE12-A242E9FDABF9}"/>
              </a:ext>
            </a:extLst>
          </p:cNvPr>
          <p:cNvSpPr>
            <a:spLocks noGrp="1"/>
          </p:cNvSpPr>
          <p:nvPr>
            <p:ph type="title"/>
          </p:nvPr>
        </p:nvSpPr>
        <p:spPr/>
        <p:txBody>
          <a:bodyPr vert="horz" lIns="91440" tIns="45720" rIns="91440" bIns="45720" rtlCol="0" anchor="ctr">
            <a:noAutofit/>
          </a:bodyPr>
          <a:lstStyle/>
          <a:p>
            <a:pPr algn="just"/>
            <a:r>
              <a:rPr lang="en-US" sz="3600" b="1" dirty="0"/>
              <a:t>SPEAKING</a:t>
            </a:r>
            <a:endParaRPr lang="en-US" sz="2400"/>
          </a:p>
        </p:txBody>
      </p:sp>
      <p:sp>
        <p:nvSpPr>
          <p:cNvPr id="3" name="Content Placeholder 2">
            <a:extLst>
              <a:ext uri="{FF2B5EF4-FFF2-40B4-BE49-F238E27FC236}">
                <a16:creationId xmlns:a16="http://schemas.microsoft.com/office/drawing/2014/main" id="{7CD9A86C-0E40-99A5-C830-D309576BAE7E}"/>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dirty="0">
                <a:ea typeface="+mn-lt"/>
                <a:cs typeface="+mn-lt"/>
              </a:rPr>
              <a:t>1. How would you define the term </a:t>
            </a:r>
            <a:r>
              <a:rPr lang="en-US" b="1" i="1" dirty="0">
                <a:ea typeface="+mn-lt"/>
                <a:cs typeface="+mn-lt"/>
              </a:rPr>
              <a:t>computer science</a:t>
            </a:r>
            <a:r>
              <a:rPr lang="en-US" dirty="0">
                <a:ea typeface="+mn-lt"/>
                <a:cs typeface="+mn-lt"/>
              </a:rPr>
              <a:t>?</a:t>
            </a:r>
            <a:endParaRPr lang="en-US" dirty="0"/>
          </a:p>
          <a:p>
            <a:pPr marL="0" indent="0" algn="just">
              <a:buNone/>
            </a:pPr>
            <a:r>
              <a:rPr lang="en-US" dirty="0">
                <a:ea typeface="+mn-lt"/>
                <a:cs typeface="+mn-lt"/>
              </a:rPr>
              <a:t>2. What are the main objectives of computing as science?</a:t>
            </a:r>
            <a:endParaRPr lang="en-US" dirty="0"/>
          </a:p>
          <a:p>
            <a:pPr marL="0" indent="0" algn="just">
              <a:buNone/>
            </a:pPr>
            <a:r>
              <a:rPr lang="en-US" dirty="0">
                <a:ea typeface="+mn-lt"/>
                <a:cs typeface="+mn-lt"/>
              </a:rPr>
              <a:t>3. In your view, is computer science predominantly a mathematical, engineering or scientific discipline?</a:t>
            </a:r>
            <a:endParaRPr lang="en-US" dirty="0"/>
          </a:p>
          <a:p>
            <a:pPr marL="0" indent="0" algn="just">
              <a:buNone/>
            </a:pPr>
            <a:r>
              <a:rPr lang="en-US" dirty="0">
                <a:ea typeface="+mn-lt"/>
                <a:cs typeface="+mn-lt"/>
              </a:rPr>
              <a:t>4. What do you know about the history of computer science? When did it start and how did it evolve?</a:t>
            </a:r>
            <a:endParaRPr lang="en-US" dirty="0"/>
          </a:p>
          <a:p>
            <a:pPr marL="0" indent="0" algn="just">
              <a:buNone/>
            </a:pPr>
            <a:r>
              <a:rPr lang="en-US" dirty="0">
                <a:ea typeface="+mn-lt"/>
                <a:cs typeface="+mn-lt"/>
              </a:rPr>
              <a:t>5. What do you know about the major milestones in the evolution of this science?</a:t>
            </a:r>
            <a:endParaRPr lang="en-US" dirty="0"/>
          </a:p>
        </p:txBody>
      </p:sp>
    </p:spTree>
    <p:extLst>
      <p:ext uri="{BB962C8B-B14F-4D97-AF65-F5344CB8AC3E}">
        <p14:creationId xmlns:p14="http://schemas.microsoft.com/office/powerpoint/2010/main" val="115653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5C05CAAB-DBA2-4548-AD5F-01BB97FBB2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CDBF2F9D-983F-4E90-827D-5A23216DEA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5ADCDA-E513-6049-E97B-13FBF2619B34}"/>
              </a:ext>
            </a:extLst>
          </p:cNvPr>
          <p:cNvSpPr>
            <a:spLocks noGrp="1"/>
          </p:cNvSpPr>
          <p:nvPr>
            <p:ph type="title"/>
          </p:nvPr>
        </p:nvSpPr>
        <p:spPr>
          <a:xfrm>
            <a:off x="5846618" y="381935"/>
            <a:ext cx="5366040" cy="2344840"/>
          </a:xfrm>
        </p:spPr>
        <p:txBody>
          <a:bodyPr vert="horz" lIns="91440" tIns="45720" rIns="91440" bIns="45720" rtlCol="0" anchor="b">
            <a:normAutofit/>
          </a:bodyPr>
          <a:lstStyle/>
          <a:p>
            <a:r>
              <a:rPr lang="en-US" sz="6600" dirty="0"/>
              <a:t>Work in pairs</a:t>
            </a:r>
            <a:endParaRPr lang="en-US" sz="6600" kern="1200" dirty="0">
              <a:solidFill>
                <a:schemeClr val="tx1"/>
              </a:solidFill>
              <a:latin typeface="+mj-lt"/>
            </a:endParaRPr>
          </a:p>
        </p:txBody>
      </p:sp>
      <p:pic>
        <p:nvPicPr>
          <p:cNvPr id="7" name="Picture 7">
            <a:extLst>
              <a:ext uri="{FF2B5EF4-FFF2-40B4-BE49-F238E27FC236}">
                <a16:creationId xmlns:a16="http://schemas.microsoft.com/office/drawing/2014/main" id="{F1ADF728-F3D1-AD60-E76F-7B65089B0876}"/>
              </a:ext>
            </a:extLst>
          </p:cNvPr>
          <p:cNvPicPr>
            <a:picLocks noChangeAspect="1"/>
          </p:cNvPicPr>
          <p:nvPr/>
        </p:nvPicPr>
        <p:blipFill rotWithShape="1">
          <a:blip r:embed="rId2"/>
          <a:srcRect t="454" r="-1" b="-1"/>
          <a:stretch/>
        </p:blipFill>
        <p:spPr>
          <a:xfrm>
            <a:off x="4" y="259341"/>
            <a:ext cx="1900721" cy="2467434"/>
          </a:xfrm>
          <a:custGeom>
            <a:avLst/>
            <a:gdLst/>
            <a:ahLst/>
            <a:cxnLst/>
            <a:rect l="l" t="t" r="r" b="b"/>
            <a:pathLst>
              <a:path w="1900721" h="2467434">
                <a:moveTo>
                  <a:pt x="667004" y="0"/>
                </a:moveTo>
                <a:cubicBezTo>
                  <a:pt x="1348368" y="0"/>
                  <a:pt x="1900721" y="552354"/>
                  <a:pt x="1900721" y="1233717"/>
                </a:cubicBezTo>
                <a:cubicBezTo>
                  <a:pt x="1900721" y="1915081"/>
                  <a:pt x="1348368" y="2467434"/>
                  <a:pt x="667004" y="2467434"/>
                </a:cubicBezTo>
                <a:cubicBezTo>
                  <a:pt x="454078" y="2467434"/>
                  <a:pt x="253751" y="2413493"/>
                  <a:pt x="78941" y="2318531"/>
                </a:cubicBezTo>
                <a:lnTo>
                  <a:pt x="0" y="2270573"/>
                </a:lnTo>
                <a:lnTo>
                  <a:pt x="0" y="196861"/>
                </a:lnTo>
                <a:lnTo>
                  <a:pt x="78941" y="148903"/>
                </a:lnTo>
                <a:cubicBezTo>
                  <a:pt x="253751" y="53941"/>
                  <a:pt x="454078" y="0"/>
                  <a:pt x="667004" y="0"/>
                </a:cubicBezTo>
                <a:close/>
              </a:path>
            </a:pathLst>
          </a:custGeom>
        </p:spPr>
      </p:pic>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8921" y="36518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w="516" cap="flat">
            <a:noFill/>
            <a:prstDash val="solid"/>
            <a:miter/>
          </a:ln>
        </p:spPr>
        <p:txBody>
          <a:bodyPr rtlCol="0" anchor="ctr"/>
          <a:lstStyle/>
          <a:p>
            <a:endParaRPr lang="en-US"/>
          </a:p>
        </p:txBody>
      </p:sp>
      <p:pic>
        <p:nvPicPr>
          <p:cNvPr id="6" name="Picture 6" descr="A picture containing text, black&#10;&#10;Description automatically generated">
            <a:extLst>
              <a:ext uri="{FF2B5EF4-FFF2-40B4-BE49-F238E27FC236}">
                <a16:creationId xmlns:a16="http://schemas.microsoft.com/office/drawing/2014/main" id="{9F39616B-BE58-F494-9B28-C127FF80D2F4}"/>
              </a:ext>
            </a:extLst>
          </p:cNvPr>
          <p:cNvPicPr>
            <a:picLocks noChangeAspect="1"/>
          </p:cNvPicPr>
          <p:nvPr/>
        </p:nvPicPr>
        <p:blipFill rotWithShape="1">
          <a:blip r:embed="rId3"/>
          <a:srcRect t="4679" r="4" b="25935"/>
          <a:stretch/>
        </p:blipFill>
        <p:spPr>
          <a:xfrm>
            <a:off x="-3" y="3175552"/>
            <a:ext cx="3860850" cy="3682448"/>
          </a:xfrm>
          <a:custGeom>
            <a:avLst/>
            <a:gdLst/>
            <a:ahLst/>
            <a:cxnLst/>
            <a:rect l="l" t="t" r="r" b="b"/>
            <a:pathLst>
              <a:path w="3860850" h="3682448">
                <a:moveTo>
                  <a:pt x="1501453" y="0"/>
                </a:moveTo>
                <a:cubicBezTo>
                  <a:pt x="2804513" y="0"/>
                  <a:pt x="3860850" y="1056337"/>
                  <a:pt x="3860850" y="2359397"/>
                </a:cubicBezTo>
                <a:cubicBezTo>
                  <a:pt x="3860850" y="2848045"/>
                  <a:pt x="3712303" y="3301997"/>
                  <a:pt x="3457902" y="3678559"/>
                </a:cubicBezTo>
                <a:lnTo>
                  <a:pt x="3454994" y="3682448"/>
                </a:lnTo>
                <a:lnTo>
                  <a:pt x="0" y="3682448"/>
                </a:lnTo>
                <a:lnTo>
                  <a:pt x="0" y="539369"/>
                </a:lnTo>
                <a:lnTo>
                  <a:pt x="657" y="538771"/>
                </a:lnTo>
                <a:cubicBezTo>
                  <a:pt x="408500" y="202190"/>
                  <a:pt x="931365" y="0"/>
                  <a:pt x="1501453" y="0"/>
                </a:cubicBezTo>
                <a:close/>
              </a:path>
            </a:pathLst>
          </a:custGeom>
        </p:spPr>
      </p:pic>
      <p:pic>
        <p:nvPicPr>
          <p:cNvPr id="5" name="Picture 5">
            <a:extLst>
              <a:ext uri="{FF2B5EF4-FFF2-40B4-BE49-F238E27FC236}">
                <a16:creationId xmlns:a16="http://schemas.microsoft.com/office/drawing/2014/main" id="{7E856D62-E1A5-2BD0-0683-19ACCA85822C}"/>
              </a:ext>
            </a:extLst>
          </p:cNvPr>
          <p:cNvPicPr>
            <a:picLocks noGrp="1" noChangeAspect="1"/>
          </p:cNvPicPr>
          <p:nvPr>
            <p:ph type="pic" idx="1"/>
          </p:nvPr>
        </p:nvPicPr>
        <p:blipFill rotWithShape="1">
          <a:blip r:embed="rId4"/>
          <a:srcRect r="-3" b="26498"/>
          <a:stretch/>
        </p:blipFill>
        <p:spPr>
          <a:xfrm>
            <a:off x="2356226" y="660794"/>
            <a:ext cx="2968902" cy="2968902"/>
          </a:xfrm>
          <a:custGeom>
            <a:avLst/>
            <a:gdLst/>
            <a:ahLst/>
            <a:cxnLst/>
            <a:rect l="l" t="t" r="r" b="b"/>
            <a:pathLst>
              <a:path w="2257760" h="2257760">
                <a:moveTo>
                  <a:pt x="1128880" y="0"/>
                </a:moveTo>
                <a:cubicBezTo>
                  <a:pt x="1752343" y="0"/>
                  <a:pt x="2257760" y="505417"/>
                  <a:pt x="2257760" y="1128880"/>
                </a:cubicBezTo>
                <a:cubicBezTo>
                  <a:pt x="2257760" y="1752343"/>
                  <a:pt x="1752343" y="2257760"/>
                  <a:pt x="1128880" y="2257760"/>
                </a:cubicBezTo>
                <a:cubicBezTo>
                  <a:pt x="505417" y="2257760"/>
                  <a:pt x="0" y="1752343"/>
                  <a:pt x="0" y="1128880"/>
                </a:cubicBezTo>
                <a:cubicBezTo>
                  <a:pt x="0" y="505417"/>
                  <a:pt x="505417" y="0"/>
                  <a:pt x="1128880" y="0"/>
                </a:cubicBezTo>
                <a:close/>
              </a:path>
            </a:pathLst>
          </a:custGeom>
        </p:spPr>
      </p:pic>
      <p:sp>
        <p:nvSpPr>
          <p:cNvPr id="4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9443" y="748543"/>
            <a:ext cx="171514" cy="171515"/>
          </a:xfrm>
          <a:custGeom>
            <a:avLst/>
            <a:gdLst>
              <a:gd name="connsiteX0" fmla="*/ 159873 w 171514"/>
              <a:gd name="connsiteY0" fmla="*/ 74116 h 171515"/>
              <a:gd name="connsiteX1" fmla="*/ 97398 w 171514"/>
              <a:gd name="connsiteY1" fmla="*/ 74116 h 171515"/>
              <a:gd name="connsiteX2" fmla="*/ 97398 w 171514"/>
              <a:gd name="connsiteY2" fmla="*/ 11641 h 171515"/>
              <a:gd name="connsiteX3" fmla="*/ 85757 w 171514"/>
              <a:gd name="connsiteY3" fmla="*/ 0 h 171515"/>
              <a:gd name="connsiteX4" fmla="*/ 74116 w 171514"/>
              <a:gd name="connsiteY4" fmla="*/ 11641 h 171515"/>
              <a:gd name="connsiteX5" fmla="*/ 74116 w 171514"/>
              <a:gd name="connsiteY5" fmla="*/ 74116 h 171515"/>
              <a:gd name="connsiteX6" fmla="*/ 11641 w 171514"/>
              <a:gd name="connsiteY6" fmla="*/ 74116 h 171515"/>
              <a:gd name="connsiteX7" fmla="*/ 0 w 171514"/>
              <a:gd name="connsiteY7" fmla="*/ 85758 h 171515"/>
              <a:gd name="connsiteX8" fmla="*/ 11641 w 171514"/>
              <a:gd name="connsiteY8" fmla="*/ 97399 h 171515"/>
              <a:gd name="connsiteX9" fmla="*/ 74116 w 171514"/>
              <a:gd name="connsiteY9" fmla="*/ 97399 h 171515"/>
              <a:gd name="connsiteX10" fmla="*/ 74116 w 171514"/>
              <a:gd name="connsiteY10" fmla="*/ 159874 h 171515"/>
              <a:gd name="connsiteX11" fmla="*/ 85757 w 171514"/>
              <a:gd name="connsiteY11" fmla="*/ 171515 h 171515"/>
              <a:gd name="connsiteX12" fmla="*/ 97398 w 171514"/>
              <a:gd name="connsiteY12" fmla="*/ 159874 h 171515"/>
              <a:gd name="connsiteX13" fmla="*/ 97398 w 171514"/>
              <a:gd name="connsiteY13" fmla="*/ 97399 h 171515"/>
              <a:gd name="connsiteX14" fmla="*/ 159873 w 171514"/>
              <a:gd name="connsiteY14" fmla="*/ 97399 h 171515"/>
              <a:gd name="connsiteX15" fmla="*/ 171514 w 171514"/>
              <a:gd name="connsiteY15" fmla="*/ 85758 h 171515"/>
              <a:gd name="connsiteX16" fmla="*/ 159873 w 171514"/>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4" h="171515">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7" y="171515"/>
                </a:cubicBezTo>
                <a:cubicBezTo>
                  <a:pt x="92186" y="171515"/>
                  <a:pt x="97398" y="166303"/>
                  <a:pt x="97398" y="159874"/>
                </a:cubicBezTo>
                <a:lnTo>
                  <a:pt x="97398" y="97399"/>
                </a:lnTo>
                <a:lnTo>
                  <a:pt x="159873" y="97399"/>
                </a:lnTo>
                <a:cubicBezTo>
                  <a:pt x="166302" y="97399"/>
                  <a:pt x="171514" y="92187"/>
                  <a:pt x="171514" y="85758"/>
                </a:cubicBezTo>
                <a:cubicBezTo>
                  <a:pt x="171514" y="79328"/>
                  <a:pt x="166302" y="74116"/>
                  <a:pt x="159873" y="74116"/>
                </a:cubicBezTo>
                <a:close/>
              </a:path>
            </a:pathLst>
          </a:custGeom>
          <a:solidFill>
            <a:schemeClr val="accent4"/>
          </a:solidFill>
          <a:ln w="776"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A47F0A22-058E-37B9-75C1-5BF37CDD68DC}"/>
              </a:ext>
            </a:extLst>
          </p:cNvPr>
          <p:cNvSpPr>
            <a:spLocks noGrp="1"/>
          </p:cNvSpPr>
          <p:nvPr>
            <p:ph type="body" sz="half" idx="2"/>
          </p:nvPr>
        </p:nvSpPr>
        <p:spPr>
          <a:xfrm>
            <a:off x="6462480" y="3384319"/>
            <a:ext cx="4009055" cy="2809114"/>
          </a:xfrm>
        </p:spPr>
        <p:txBody>
          <a:bodyPr vert="horz" lIns="91440" tIns="45720" rIns="91440" bIns="45720" rtlCol="0" anchor="t">
            <a:normAutofit/>
          </a:bodyPr>
          <a:lstStyle/>
          <a:p>
            <a:pPr algn="just"/>
            <a:r>
              <a:rPr lang="en-US" sz="1800" b="1" dirty="0"/>
              <a:t>Discuss about the three people and their contribution to the field of computer science.</a:t>
            </a:r>
            <a:endParaRPr lang="en-US" dirty="0"/>
          </a:p>
        </p:txBody>
      </p:sp>
      <p:sp>
        <p:nvSpPr>
          <p:cNvPr id="4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2074" y="421171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w="751" cap="flat">
            <a:noFill/>
            <a:prstDash val="solid"/>
            <a:miter/>
          </a:ln>
        </p:spPr>
        <p:txBody>
          <a:bodyPr rtlCol="0" anchor="ctr"/>
          <a:lstStyle/>
          <a:p>
            <a:endParaRPr lang="en-US"/>
          </a:p>
        </p:txBody>
      </p:sp>
      <p:cxnSp>
        <p:nvCxnSpPr>
          <p:cNvPr id="50" name="Straight Connector 49">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3EACAB9-EBD9-F857-D49F-5C1E44377943}"/>
              </a:ext>
            </a:extLst>
          </p:cNvPr>
          <p:cNvSpPr txBox="1"/>
          <p:nvPr/>
        </p:nvSpPr>
        <p:spPr>
          <a:xfrm>
            <a:off x="4430" y="2766680"/>
            <a:ext cx="2351786" cy="36933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John von Neumann</a:t>
            </a:r>
          </a:p>
        </p:txBody>
      </p:sp>
      <p:sp>
        <p:nvSpPr>
          <p:cNvPr id="8" name="TextBox 7">
            <a:extLst>
              <a:ext uri="{FF2B5EF4-FFF2-40B4-BE49-F238E27FC236}">
                <a16:creationId xmlns:a16="http://schemas.microsoft.com/office/drawing/2014/main" id="{2D3EED38-EC0F-E8B1-6E22-80FA7FA76064}"/>
              </a:ext>
            </a:extLst>
          </p:cNvPr>
          <p:cNvSpPr txBox="1"/>
          <p:nvPr/>
        </p:nvSpPr>
        <p:spPr>
          <a:xfrm>
            <a:off x="3504313" y="3661587"/>
            <a:ext cx="1536625" cy="36933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Alan Turing</a:t>
            </a:r>
          </a:p>
        </p:txBody>
      </p:sp>
      <p:sp>
        <p:nvSpPr>
          <p:cNvPr id="9" name="TextBox 8">
            <a:extLst>
              <a:ext uri="{FF2B5EF4-FFF2-40B4-BE49-F238E27FC236}">
                <a16:creationId xmlns:a16="http://schemas.microsoft.com/office/drawing/2014/main" id="{F51FB4E0-FF76-8AAD-CC16-E50A1A27B066}"/>
              </a:ext>
            </a:extLst>
          </p:cNvPr>
          <p:cNvSpPr txBox="1"/>
          <p:nvPr/>
        </p:nvSpPr>
        <p:spPr>
          <a:xfrm>
            <a:off x="4000499" y="5788098"/>
            <a:ext cx="1802438" cy="36933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Ada Lovelace</a:t>
            </a:r>
            <a:endParaRPr lang="en-US"/>
          </a:p>
        </p:txBody>
      </p:sp>
    </p:spTree>
    <p:extLst>
      <p:ext uri="{BB962C8B-B14F-4D97-AF65-F5344CB8AC3E}">
        <p14:creationId xmlns:p14="http://schemas.microsoft.com/office/powerpoint/2010/main" val="1204686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5C05CAAB-DBA2-4548-AD5F-01BB97FBB20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A2679492-7988-4050-9056-5424444524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A1A50-44EC-1183-E847-B3267DA5FB52}"/>
              </a:ext>
            </a:extLst>
          </p:cNvPr>
          <p:cNvSpPr>
            <a:spLocks noGrp="1"/>
          </p:cNvSpPr>
          <p:nvPr>
            <p:ph type="title"/>
          </p:nvPr>
        </p:nvSpPr>
        <p:spPr>
          <a:xfrm>
            <a:off x="6392582" y="501651"/>
            <a:ext cx="4434721" cy="1716255"/>
          </a:xfrm>
        </p:spPr>
        <p:txBody>
          <a:bodyPr vert="horz" lIns="91440" tIns="45720" rIns="91440" bIns="45720" rtlCol="0" anchor="b">
            <a:normAutofit/>
          </a:bodyPr>
          <a:lstStyle/>
          <a:p>
            <a:r>
              <a:rPr lang="en-US" sz="5400" dirty="0">
                <a:solidFill>
                  <a:schemeClr val="bg1"/>
                </a:solidFill>
              </a:rPr>
              <a:t>.</a:t>
            </a:r>
            <a:endParaRPr lang="en-US" sz="5400" kern="1200" dirty="0">
              <a:solidFill>
                <a:schemeClr val="bg1"/>
              </a:solidFill>
              <a:latin typeface="+mj-lt"/>
              <a:ea typeface="+mj-ea"/>
              <a:cs typeface="+mj-cs"/>
            </a:endParaRPr>
          </a:p>
        </p:txBody>
      </p:sp>
      <p:sp>
        <p:nvSpPr>
          <p:cNvPr id="44" name="Rectangle 43">
            <a:extLst>
              <a:ext uri="{FF2B5EF4-FFF2-40B4-BE49-F238E27FC236}">
                <a16:creationId xmlns:a16="http://schemas.microsoft.com/office/drawing/2014/main" id="{B091B163-7D61-4891-ABCF-5C13D9C418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computer, keyboard, indoor&#10;&#10;Description automatically generated">
            <a:extLst>
              <a:ext uri="{FF2B5EF4-FFF2-40B4-BE49-F238E27FC236}">
                <a16:creationId xmlns:a16="http://schemas.microsoft.com/office/drawing/2014/main" id="{79278118-B180-96B1-0B21-BCB5D0F70054}"/>
              </a:ext>
            </a:extLst>
          </p:cNvPr>
          <p:cNvPicPr>
            <a:picLocks noChangeAspect="1"/>
          </p:cNvPicPr>
          <p:nvPr/>
        </p:nvPicPr>
        <p:blipFill rotWithShape="1">
          <a:blip r:embed="rId2"/>
          <a:srcRect l="21975" r="28182" b="2"/>
          <a:stretch/>
        </p:blipFill>
        <p:spPr>
          <a:xfrm>
            <a:off x="2888733" y="122056"/>
            <a:ext cx="2822025" cy="3189931"/>
          </a:xfrm>
          <a:prstGeom prst="rect">
            <a:avLst/>
          </a:prstGeom>
        </p:spPr>
      </p:pic>
      <p:pic>
        <p:nvPicPr>
          <p:cNvPr id="8" name="Picture 8" descr="A picture containing text, table, computer, indoor&#10;&#10;Description automatically generated">
            <a:extLst>
              <a:ext uri="{FF2B5EF4-FFF2-40B4-BE49-F238E27FC236}">
                <a16:creationId xmlns:a16="http://schemas.microsoft.com/office/drawing/2014/main" id="{5460AC9E-881F-8F07-E8AD-D7AF8DD6BB3B}"/>
              </a:ext>
            </a:extLst>
          </p:cNvPr>
          <p:cNvPicPr>
            <a:picLocks noChangeAspect="1"/>
          </p:cNvPicPr>
          <p:nvPr/>
        </p:nvPicPr>
        <p:blipFill rotWithShape="1">
          <a:blip r:embed="rId3"/>
          <a:srcRect l="16463" r="24391" b="5"/>
          <a:stretch/>
        </p:blipFill>
        <p:spPr>
          <a:xfrm>
            <a:off x="2887510" y="3378824"/>
            <a:ext cx="2780272" cy="3179492"/>
          </a:xfrm>
          <a:prstGeom prst="rect">
            <a:avLst/>
          </a:prstGeom>
        </p:spPr>
      </p:pic>
      <p:pic>
        <p:nvPicPr>
          <p:cNvPr id="7" name="Picture 7">
            <a:extLst>
              <a:ext uri="{FF2B5EF4-FFF2-40B4-BE49-F238E27FC236}">
                <a16:creationId xmlns:a16="http://schemas.microsoft.com/office/drawing/2014/main" id="{47AAFC5E-71ED-C418-E1E7-34D990616987}"/>
              </a:ext>
            </a:extLst>
          </p:cNvPr>
          <p:cNvPicPr>
            <a:picLocks noChangeAspect="1"/>
          </p:cNvPicPr>
          <p:nvPr/>
        </p:nvPicPr>
        <p:blipFill rotWithShape="1">
          <a:blip r:embed="rId4"/>
          <a:srcRect l="44122" r="4427" b="3"/>
          <a:stretch/>
        </p:blipFill>
        <p:spPr>
          <a:xfrm>
            <a:off x="279143" y="3371412"/>
            <a:ext cx="2456683" cy="3187078"/>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E44D984C-F027-B2C8-CD12-00D57C8DE2D5}"/>
              </a:ext>
            </a:extLst>
          </p:cNvPr>
          <p:cNvPicPr>
            <a:picLocks noGrp="1" noChangeAspect="1"/>
          </p:cNvPicPr>
          <p:nvPr>
            <p:ph type="pic" idx="1"/>
          </p:nvPr>
        </p:nvPicPr>
        <p:blipFill rotWithShape="1">
          <a:blip r:embed="rId5"/>
          <a:srcRect l="22732" r="19261" b="-3"/>
          <a:stretch/>
        </p:blipFill>
        <p:spPr>
          <a:xfrm>
            <a:off x="277921" y="125087"/>
            <a:ext cx="2456683" cy="3187077"/>
          </a:xfrm>
          <a:prstGeom prst="rect">
            <a:avLst/>
          </a:prstGeom>
        </p:spPr>
      </p:pic>
      <p:sp>
        <p:nvSpPr>
          <p:cNvPr id="4" name="Text Placeholder 3">
            <a:extLst>
              <a:ext uri="{FF2B5EF4-FFF2-40B4-BE49-F238E27FC236}">
                <a16:creationId xmlns:a16="http://schemas.microsoft.com/office/drawing/2014/main" id="{AE8CC060-A20D-88F6-B584-F92590C7E631}"/>
              </a:ext>
            </a:extLst>
          </p:cNvPr>
          <p:cNvSpPr>
            <a:spLocks noGrp="1"/>
          </p:cNvSpPr>
          <p:nvPr>
            <p:ph type="body" sz="half" idx="2"/>
          </p:nvPr>
        </p:nvSpPr>
        <p:spPr>
          <a:xfrm>
            <a:off x="5881104" y="2708552"/>
            <a:ext cx="5603816" cy="3710427"/>
          </a:xfrm>
        </p:spPr>
        <p:txBody>
          <a:bodyPr vert="horz" lIns="91440" tIns="45720" rIns="91440" bIns="45720" rtlCol="0" anchor="t">
            <a:normAutofit/>
          </a:bodyPr>
          <a:lstStyle/>
          <a:p>
            <a:pPr algn="just"/>
            <a:r>
              <a:rPr lang="en-US" sz="2800" b="1" dirty="0"/>
              <a:t>Why do you think computers evolved this way?</a:t>
            </a:r>
            <a:endParaRPr lang="en-US" sz="2800"/>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46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186A-A303-B5B7-EBCD-ABACF8D2A3D7}"/>
              </a:ext>
            </a:extLst>
          </p:cNvPr>
          <p:cNvSpPr>
            <a:spLocks noGrp="1"/>
          </p:cNvSpPr>
          <p:nvPr>
            <p:ph type="title"/>
          </p:nvPr>
        </p:nvSpPr>
        <p:spPr/>
        <p:txBody>
          <a:bodyPr>
            <a:noAutofit/>
          </a:bodyPr>
          <a:lstStyle/>
          <a:p>
            <a:pPr algn="just"/>
            <a:r>
              <a:rPr lang="en-US" sz="2400" b="1" dirty="0">
                <a:ea typeface="+mj-lt"/>
                <a:cs typeface="+mj-lt"/>
              </a:rPr>
              <a:t>Here are a few important events in the history of computer science. Try to guess in which order these events took place, then read the text to check.</a:t>
            </a:r>
            <a:endParaRPr lang="en-US" sz="2400" b="1" dirty="0"/>
          </a:p>
        </p:txBody>
      </p:sp>
      <p:sp>
        <p:nvSpPr>
          <p:cNvPr id="3" name="Content Placeholder 2">
            <a:extLst>
              <a:ext uri="{FF2B5EF4-FFF2-40B4-BE49-F238E27FC236}">
                <a16:creationId xmlns:a16="http://schemas.microsoft.com/office/drawing/2014/main" id="{518C379A-29FF-B169-2364-0CFE346677B6}"/>
              </a:ext>
            </a:extLst>
          </p:cNvPr>
          <p:cNvSpPr>
            <a:spLocks noGrp="1"/>
          </p:cNvSpPr>
          <p:nvPr>
            <p:ph idx="1"/>
          </p:nvPr>
        </p:nvSpPr>
        <p:spPr/>
        <p:txBody>
          <a:bodyPr vert="horz" lIns="91440" tIns="45720" rIns="91440" bIns="45720" rtlCol="0" anchor="t">
            <a:normAutofit fontScale="70000" lnSpcReduction="20000"/>
          </a:bodyPr>
          <a:lstStyle/>
          <a:p>
            <a:pPr marL="514350" indent="-514350" algn="just">
              <a:buAutoNum type="alphaUcPeriod"/>
            </a:pPr>
            <a:r>
              <a:rPr lang="en-US" dirty="0">
                <a:ea typeface="+mn-lt"/>
                <a:cs typeface="+mn-lt"/>
              </a:rPr>
              <a:t>Computing is called “information processing”.</a:t>
            </a:r>
            <a:endParaRPr lang="en-US" dirty="0"/>
          </a:p>
          <a:p>
            <a:pPr marL="514350" indent="-514350" algn="just">
              <a:buAutoNum type="alphaUcPeriod"/>
            </a:pPr>
            <a:r>
              <a:rPr lang="en-US" dirty="0">
                <a:ea typeface="+mn-lt"/>
                <a:cs typeface="+mn-lt"/>
              </a:rPr>
              <a:t>Computing masters algorithms, data structures, numerical methods, programming languages, operating systems, databases, graphics, artificial intelligence and software engineering.</a:t>
            </a:r>
            <a:endParaRPr lang="en-US" dirty="0"/>
          </a:p>
          <a:p>
            <a:pPr marL="514350" indent="-514350" algn="just">
              <a:buAutoNum type="alphaUcPeriod"/>
            </a:pPr>
            <a:r>
              <a:rPr lang="en-US" dirty="0">
                <a:ea typeface="+mn-lt"/>
                <a:cs typeface="+mn-lt"/>
              </a:rPr>
              <a:t>Universities start offering computer science </a:t>
            </a:r>
            <a:r>
              <a:rPr lang="en-US" dirty="0" err="1">
                <a:ea typeface="+mn-lt"/>
                <a:cs typeface="+mn-lt"/>
              </a:rPr>
              <a:t>programmes</a:t>
            </a:r>
            <a:r>
              <a:rPr lang="en-US" dirty="0">
                <a:ea typeface="+mn-lt"/>
                <a:cs typeface="+mn-lt"/>
              </a:rPr>
              <a:t>.</a:t>
            </a:r>
            <a:endParaRPr lang="en-US" dirty="0" err="1"/>
          </a:p>
          <a:p>
            <a:pPr marL="514350" indent="-514350" algn="just">
              <a:buAutoNum type="alphaUcPeriod"/>
            </a:pPr>
            <a:r>
              <a:rPr lang="en-US" dirty="0">
                <a:ea typeface="+mn-lt"/>
                <a:cs typeface="+mn-lt"/>
              </a:rPr>
              <a:t>The adoption of the High Performance Computing and Communications Act (HPCA) act by the U.S., which led to the creation of the National Information Infrastructure.</a:t>
            </a:r>
            <a:endParaRPr lang="en-US" dirty="0"/>
          </a:p>
          <a:p>
            <a:pPr marL="514350" indent="-514350" algn="just">
              <a:buAutoNum type="alphaUcPeriod"/>
            </a:pPr>
            <a:r>
              <a:rPr lang="en-US" dirty="0">
                <a:ea typeface="+mn-lt"/>
                <a:cs typeface="+mn-lt"/>
              </a:rPr>
              <a:t>The US and the UK commission projects to build the first digital computers.</a:t>
            </a:r>
            <a:endParaRPr lang="en-US" dirty="0"/>
          </a:p>
          <a:p>
            <a:pPr marL="514350" indent="-514350" algn="just">
              <a:buAutoNum type="alphaUcPeriod"/>
            </a:pPr>
            <a:r>
              <a:rPr lang="en-US" dirty="0">
                <a:ea typeface="+mn-lt"/>
                <a:cs typeface="+mn-lt"/>
              </a:rPr>
              <a:t>The term computing is taken as standard to refer to the core disciplines of computer science, information processing, software engineering etc.</a:t>
            </a:r>
            <a:endParaRPr lang="en-US" dirty="0"/>
          </a:p>
          <a:p>
            <a:pPr marL="514350" indent="-514350" algn="just">
              <a:buAutoNum type="alphaUcPeriod"/>
            </a:pPr>
            <a:r>
              <a:rPr lang="en-US" dirty="0">
                <a:ea typeface="+mn-lt"/>
                <a:cs typeface="+mn-lt"/>
              </a:rPr>
              <a:t>Kurt Gödel, Alonzi Church, Emil Post and Alan Turin’s papers are written.</a:t>
            </a:r>
            <a:endParaRPr lang="en-US" dirty="0"/>
          </a:p>
        </p:txBody>
      </p:sp>
    </p:spTree>
    <p:extLst>
      <p:ext uri="{BB962C8B-B14F-4D97-AF65-F5344CB8AC3E}">
        <p14:creationId xmlns:p14="http://schemas.microsoft.com/office/powerpoint/2010/main" val="230478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8A6D9-CEB8-338F-A6DA-2DD866EC3CE5}"/>
              </a:ext>
            </a:extLst>
          </p:cNvPr>
          <p:cNvSpPr>
            <a:spLocks noGrp="1"/>
          </p:cNvSpPr>
          <p:nvPr>
            <p:ph type="title"/>
          </p:nvPr>
        </p:nvSpPr>
        <p:spPr/>
        <p:txBody>
          <a:bodyPr>
            <a:normAutofit fontScale="90000"/>
          </a:bodyPr>
          <a:lstStyle/>
          <a:p>
            <a:r>
              <a:rPr lang="en-US" b="1" dirty="0">
                <a:ea typeface="+mj-lt"/>
                <a:cs typeface="+mj-lt"/>
              </a:rPr>
              <a:t>READING</a:t>
            </a:r>
            <a:br>
              <a:rPr lang="en-US" b="1" dirty="0">
                <a:ea typeface="+mj-lt"/>
                <a:cs typeface="+mj-lt"/>
              </a:rPr>
            </a:br>
            <a:r>
              <a:rPr lang="en-US" b="1" dirty="0">
                <a:ea typeface="+mj-lt"/>
                <a:cs typeface="+mj-lt"/>
              </a:rPr>
              <a:t>Read the text and check your answers.</a:t>
            </a:r>
            <a:endParaRPr lang="en-US" b="1" dirty="0"/>
          </a:p>
        </p:txBody>
      </p:sp>
      <p:sp>
        <p:nvSpPr>
          <p:cNvPr id="3" name="Content Placeholder 2">
            <a:extLst>
              <a:ext uri="{FF2B5EF4-FFF2-40B4-BE49-F238E27FC236}">
                <a16:creationId xmlns:a16="http://schemas.microsoft.com/office/drawing/2014/main" id="{2FDA340F-3327-DE87-158D-EB95D209E049}"/>
              </a:ext>
            </a:extLst>
          </p:cNvPr>
          <p:cNvSpPr>
            <a:spLocks noGrp="1"/>
          </p:cNvSpPr>
          <p:nvPr>
            <p:ph idx="1"/>
          </p:nvPr>
        </p:nvSpPr>
        <p:spPr/>
        <p:txBody>
          <a:bodyPr vert="horz" lIns="91440" tIns="45720" rIns="91440" bIns="45720" rtlCol="0" anchor="t">
            <a:normAutofit/>
          </a:bodyPr>
          <a:lstStyle/>
          <a:p>
            <a:pPr marL="0" indent="0" algn="just">
              <a:buNone/>
            </a:pPr>
            <a:r>
              <a:rPr lang="en-US" dirty="0">
                <a:latin typeface="Cambria"/>
                <a:ea typeface="+mn-lt"/>
                <a:cs typeface="+mn-lt"/>
              </a:rPr>
              <a:t>Computing is integral for science, not just a tool for </a:t>
            </a:r>
            <a:r>
              <a:rPr lang="en-US" dirty="0" err="1">
                <a:latin typeface="Cambria"/>
                <a:ea typeface="+mn-lt"/>
                <a:cs typeface="+mn-lt"/>
              </a:rPr>
              <a:t>analysing</a:t>
            </a:r>
            <a:r>
              <a:rPr lang="en-US" dirty="0">
                <a:latin typeface="Cambria"/>
                <a:ea typeface="+mn-lt"/>
                <a:cs typeface="+mn-lt"/>
              </a:rPr>
              <a:t> data, but as an agent of thought and discovery. It has not always been this way. Computing is a relatively young discipline. It started as an academic field of study in the 1930s with a cluster of remarkable papers by Kurt Gödel, Alonzi Church, Emil Post and Alan Turing. The papers laid the mathematical foundations that would answer the question “what is computation?” and discussed schemes for its implementation.</a:t>
            </a:r>
            <a:endParaRPr lang="en-US">
              <a:latin typeface="Cambria"/>
              <a:ea typeface="Cambria"/>
            </a:endParaRPr>
          </a:p>
        </p:txBody>
      </p:sp>
      <p:sp>
        <p:nvSpPr>
          <p:cNvPr id="6" name="TextBox 5">
            <a:extLst>
              <a:ext uri="{FF2B5EF4-FFF2-40B4-BE49-F238E27FC236}">
                <a16:creationId xmlns:a16="http://schemas.microsoft.com/office/drawing/2014/main" id="{E82404BD-BE9A-B767-F480-71B03B9D9257}"/>
              </a:ext>
            </a:extLst>
          </p:cNvPr>
          <p:cNvSpPr txBox="1"/>
          <p:nvPr/>
        </p:nvSpPr>
        <p:spPr>
          <a:xfrm>
            <a:off x="93035" y="1949301"/>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1</a:t>
            </a:r>
          </a:p>
        </p:txBody>
      </p:sp>
    </p:spTree>
    <p:extLst>
      <p:ext uri="{BB962C8B-B14F-4D97-AF65-F5344CB8AC3E}">
        <p14:creationId xmlns:p14="http://schemas.microsoft.com/office/powerpoint/2010/main" val="1118344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2CB7-6A4A-6F78-A25C-B680DCB4A295}"/>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4FF73752-F99B-9C2D-AD83-BFAC71B53E57}"/>
              </a:ext>
            </a:extLst>
          </p:cNvPr>
          <p:cNvSpPr>
            <a:spLocks noGrp="1"/>
          </p:cNvSpPr>
          <p:nvPr>
            <p:ph idx="1"/>
          </p:nvPr>
        </p:nvSpPr>
        <p:spPr>
          <a:xfrm>
            <a:off x="838200" y="257323"/>
            <a:ext cx="10515600" cy="6451267"/>
          </a:xfrm>
        </p:spPr>
        <p:txBody>
          <a:bodyPr vert="horz" lIns="91440" tIns="45720" rIns="91440" bIns="45720" rtlCol="0" anchor="t">
            <a:normAutofit fontScale="92500" lnSpcReduction="20000"/>
          </a:bodyPr>
          <a:lstStyle/>
          <a:p>
            <a:pPr marL="0" indent="0" algn="just">
              <a:buNone/>
            </a:pPr>
            <a:r>
              <a:rPr lang="en-US" dirty="0">
                <a:latin typeface="Cambria"/>
                <a:ea typeface="+mn-lt"/>
                <a:cs typeface="+mn-lt"/>
              </a:rPr>
              <a:t>At the time that these papers were written, the terms “computation” and “computers” were already in common use, but with different connotations from today. Computation was taken to mean the mechanical steps followed to evaluate mathematical functions; computers were people who did computations. In recognition of the social changes they were ushering in, the designers of the first digital computer projects all named their systems with acronyms ending in “-AC”, meaning automatic computer - resulting in names such as ENIAC, UNIVAC and EDSAC.</a:t>
            </a:r>
            <a:endParaRPr lang="en-US">
              <a:latin typeface="Cambria"/>
              <a:ea typeface="Cambria"/>
            </a:endParaRPr>
          </a:p>
          <a:p>
            <a:pPr marL="0" indent="0" algn="just">
              <a:buNone/>
            </a:pPr>
            <a:r>
              <a:rPr lang="en-US" dirty="0">
                <a:latin typeface="Cambria"/>
                <a:ea typeface="+mn-lt"/>
                <a:cs typeface="+mn-lt"/>
              </a:rPr>
              <a:t>At the start of the World War II, the militaries of the United States and the United Kingdom became interested in applying computation to the calculation of ballistic and navigation tables and to the cracking of ciphers. They commissioned a project to build electronic digital computers. Only one of the projects was completed before the war was over. That was the top-secret project at Bletchley Park in England, which cracked the German Enigma cipher using methods designed by Alan Turing.</a:t>
            </a:r>
            <a:endParaRPr lang="en-US">
              <a:latin typeface="Cambria"/>
              <a:ea typeface="Cambria"/>
            </a:endParaRPr>
          </a:p>
        </p:txBody>
      </p:sp>
      <p:sp>
        <p:nvSpPr>
          <p:cNvPr id="4" name="TextBox 3">
            <a:extLst>
              <a:ext uri="{FF2B5EF4-FFF2-40B4-BE49-F238E27FC236}">
                <a16:creationId xmlns:a16="http://schemas.microsoft.com/office/drawing/2014/main" id="{17B61A8F-429D-3CE8-C75D-5C6A2979A6FC}"/>
              </a:ext>
            </a:extLst>
          </p:cNvPr>
          <p:cNvSpPr txBox="1"/>
          <p:nvPr/>
        </p:nvSpPr>
        <p:spPr>
          <a:xfrm>
            <a:off x="110756" y="256952"/>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2</a:t>
            </a:r>
          </a:p>
        </p:txBody>
      </p:sp>
    </p:spTree>
    <p:extLst>
      <p:ext uri="{BB962C8B-B14F-4D97-AF65-F5344CB8AC3E}">
        <p14:creationId xmlns:p14="http://schemas.microsoft.com/office/powerpoint/2010/main" val="63427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158A-DB15-FEDF-EDFD-CD1B5CED6F46}"/>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10F6B0E7-3E16-5BED-A28B-824BE22208CE}"/>
              </a:ext>
            </a:extLst>
          </p:cNvPr>
          <p:cNvSpPr>
            <a:spLocks noGrp="1"/>
          </p:cNvSpPr>
          <p:nvPr>
            <p:ph idx="1"/>
          </p:nvPr>
        </p:nvSpPr>
        <p:spPr>
          <a:xfrm>
            <a:off x="838200" y="213021"/>
            <a:ext cx="10515600" cy="6539872"/>
          </a:xfrm>
        </p:spPr>
        <p:txBody>
          <a:bodyPr vert="horz" lIns="91440" tIns="45720" rIns="91440" bIns="45720" rtlCol="0" anchor="t">
            <a:noAutofit/>
          </a:bodyPr>
          <a:lstStyle/>
          <a:p>
            <a:pPr marL="0" indent="0" algn="just">
              <a:buNone/>
            </a:pPr>
            <a:r>
              <a:rPr lang="en-US" sz="2150" dirty="0">
                <a:latin typeface="Cambria"/>
                <a:ea typeface="+mn-lt"/>
                <a:cs typeface="+mn-lt"/>
              </a:rPr>
              <a:t>During its youth, computing was an enigma to the established fields of science and engineering. At first, computing looked like only the applied technology of mathematics, electrical engineering or science, depending on the observer. However, over the years, computing provided a seemingly unending stream of new insights and it defied many early predictions by resisting absorption back into the fields of its roots. By 1980, computing had mastered algorithms, data structures, numerical methods, programming languages, operating systems, networks, databases, graphics, artificial intelligence and software engineering. Its great technological achievements - the chip, the personal computer and the internet - brought it into many lives. These advances simulated more subfields, including network science, Web science, mobile computing, enterprise computing, cooperative work, cyberspace protection, user-interface design and information </a:t>
            </a:r>
            <a:r>
              <a:rPr lang="en-US" sz="2150" dirty="0" err="1">
                <a:latin typeface="Cambria"/>
                <a:ea typeface="+mn-lt"/>
                <a:cs typeface="+mn-lt"/>
              </a:rPr>
              <a:t>virtualisation</a:t>
            </a:r>
            <a:r>
              <a:rPr lang="en-US" sz="2150" dirty="0">
                <a:latin typeface="Cambria"/>
                <a:ea typeface="+mn-lt"/>
                <a:cs typeface="+mn-lt"/>
              </a:rPr>
              <a:t>. The resulting commercial applications have spawned new research challenges in social networks, endlessly evolving computation, music, video games, user-generated content and much more.</a:t>
            </a:r>
            <a:endParaRPr lang="en-US" sz="2150">
              <a:latin typeface="Cambria"/>
              <a:ea typeface="Cambria"/>
              <a:cs typeface="Calibri Light"/>
            </a:endParaRPr>
          </a:p>
          <a:p>
            <a:pPr marL="0" indent="0" algn="just">
              <a:buNone/>
            </a:pPr>
            <a:r>
              <a:rPr lang="en-US" sz="2150" dirty="0">
                <a:latin typeface="Cambria"/>
                <a:ea typeface="+mn-lt"/>
                <a:cs typeface="+mn-lt"/>
              </a:rPr>
              <a:t>The name of the field has changed several times to keep up with the flux. In the 1940s, it was called automatic computation and in the 1950s, information processing. In the 1960s, as it moved into academia, it acquired the name computer science in the US and informatics in Europe. By the 1980s computing comprised a complex of related fields, including computer science, informatics, computational science, computer engineering, software engineering, information systems and information technology. By 1990 the term computing had become the standard for referring to this core group of disciplines.</a:t>
            </a:r>
            <a:endParaRPr lang="en-US" sz="2150">
              <a:latin typeface="Cambria"/>
              <a:ea typeface="Cambria"/>
            </a:endParaRPr>
          </a:p>
        </p:txBody>
      </p:sp>
      <p:sp>
        <p:nvSpPr>
          <p:cNvPr id="5" name="TextBox 4">
            <a:extLst>
              <a:ext uri="{FF2B5EF4-FFF2-40B4-BE49-F238E27FC236}">
                <a16:creationId xmlns:a16="http://schemas.microsoft.com/office/drawing/2014/main" id="{F90C3DFC-94CD-05CA-F563-CF34EEDCE51F}"/>
              </a:ext>
            </a:extLst>
          </p:cNvPr>
          <p:cNvSpPr txBox="1"/>
          <p:nvPr/>
        </p:nvSpPr>
        <p:spPr>
          <a:xfrm>
            <a:off x="119616" y="363278"/>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3</a:t>
            </a:r>
          </a:p>
        </p:txBody>
      </p:sp>
    </p:spTree>
    <p:extLst>
      <p:ext uri="{BB962C8B-B14F-4D97-AF65-F5344CB8AC3E}">
        <p14:creationId xmlns:p14="http://schemas.microsoft.com/office/powerpoint/2010/main" val="373433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6F73-76DD-C3AF-A004-1DF333C29E46}"/>
              </a:ext>
            </a:extLst>
          </p:cNvPr>
          <p:cNvSpPr>
            <a:spLocks noGrp="1"/>
          </p:cNvSpPr>
          <p:nvPr>
            <p:ph type="title"/>
          </p:nvPr>
        </p:nvSpPr>
        <p:spPr>
          <a:xfrm>
            <a:off x="838200" y="365125"/>
            <a:ext cx="10515600" cy="235726"/>
          </a:xfrm>
        </p:spPr>
        <p:txBody>
          <a:bodyPr>
            <a:normAutofit fontScale="90000"/>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F681292D-E34F-731D-B658-DD8EF71B0C7A}"/>
              </a:ext>
            </a:extLst>
          </p:cNvPr>
          <p:cNvSpPr>
            <a:spLocks noGrp="1"/>
          </p:cNvSpPr>
          <p:nvPr>
            <p:ph idx="1"/>
          </p:nvPr>
        </p:nvSpPr>
        <p:spPr>
          <a:xfrm>
            <a:off x="838200" y="195300"/>
            <a:ext cx="10515600" cy="6504430"/>
          </a:xfrm>
        </p:spPr>
        <p:txBody>
          <a:bodyPr vert="horz" lIns="91440" tIns="45720" rIns="91440" bIns="45720" rtlCol="0" anchor="t">
            <a:noAutofit/>
          </a:bodyPr>
          <a:lstStyle/>
          <a:p>
            <a:pPr marL="0" indent="0" algn="just">
              <a:buNone/>
            </a:pPr>
            <a:r>
              <a:rPr lang="en-US" sz="2400" dirty="0">
                <a:latin typeface="Cambria"/>
                <a:ea typeface="+mn-lt"/>
                <a:cs typeface="+mn-lt"/>
              </a:rPr>
              <a:t>The founders of the field came from all three paradigms. Some thought computing was a branch of applied mathematics, some a branch of electrical engineering, and some a branch of computational-oriented science. During its first four decades, the field focused primarily on engineering: the challenges of building computers, networks and complex software were daunting and occupied almost everyone’s attention. By the 1980s, these challenges had largely been met and computing was spreading rapidly into all fields, with the help of networks, supercomputers and personal computers.</a:t>
            </a:r>
            <a:endParaRPr lang="en-US" sz="2400">
              <a:latin typeface="Cambria"/>
              <a:ea typeface="Cambria"/>
            </a:endParaRPr>
          </a:p>
          <a:p>
            <a:pPr marL="0" indent="0" algn="just">
              <a:buNone/>
            </a:pPr>
            <a:r>
              <a:rPr lang="en-US" sz="2400" dirty="0">
                <a:latin typeface="Cambria"/>
                <a:ea typeface="+mn-lt"/>
                <a:cs typeface="+mn-lt"/>
              </a:rPr>
              <a:t>During the 1980s computers became powerful enough that science visionaries could see how to use them to tackle the hardest questions – the “grand challenge” problems in science and engineering. The resulting “computational science” movement involved scientists from all countries and culminated in the U.S. Congress’ adoption of the High-Performance Computing and Communications (HPCC) Act of 1991 to support research on a host of large problems.</a:t>
            </a:r>
            <a:endParaRPr lang="en-US" sz="2400">
              <a:latin typeface="Cambria"/>
              <a:ea typeface="Cambria"/>
            </a:endParaRPr>
          </a:p>
          <a:p>
            <a:pPr marL="0" indent="0" algn="just">
              <a:buNone/>
            </a:pPr>
            <a:r>
              <a:rPr lang="en-US" sz="2400" dirty="0">
                <a:latin typeface="Cambria"/>
                <a:ea typeface="+mn-lt"/>
                <a:cs typeface="+mn-lt"/>
              </a:rPr>
              <a:t>Today there is an agreement that computing exemplifies science and engineering, and that neither science nor engineering characterizes computing. Then what does? What is computing’s paradigm?</a:t>
            </a:r>
            <a:endParaRPr lang="en-US" sz="2400">
              <a:latin typeface="Cambria"/>
              <a:ea typeface="Cambria"/>
            </a:endParaRPr>
          </a:p>
        </p:txBody>
      </p:sp>
      <p:sp>
        <p:nvSpPr>
          <p:cNvPr id="5" name="TextBox 4">
            <a:extLst>
              <a:ext uri="{FF2B5EF4-FFF2-40B4-BE49-F238E27FC236}">
                <a16:creationId xmlns:a16="http://schemas.microsoft.com/office/drawing/2014/main" id="{B200EB8F-393D-B090-CA7F-58ACF154EA7A}"/>
              </a:ext>
            </a:extLst>
          </p:cNvPr>
          <p:cNvSpPr txBox="1"/>
          <p:nvPr/>
        </p:nvSpPr>
        <p:spPr>
          <a:xfrm>
            <a:off x="93035" y="363278"/>
            <a:ext cx="555994" cy="369332"/>
          </a:xfrm>
          <a:prstGeom prst="rect">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4</a:t>
            </a:r>
          </a:p>
        </p:txBody>
      </p:sp>
    </p:spTree>
    <p:extLst>
      <p:ext uri="{BB962C8B-B14F-4D97-AF65-F5344CB8AC3E}">
        <p14:creationId xmlns:p14="http://schemas.microsoft.com/office/powerpoint/2010/main" val="467253541"/>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972B9B53B6384899F5A52F16673090" ma:contentTypeVersion="11" ma:contentTypeDescription="Create a new document." ma:contentTypeScope="" ma:versionID="4b9da3d77d91ab24f2d8162880905a03">
  <xsd:schema xmlns:xsd="http://www.w3.org/2001/XMLSchema" xmlns:xs="http://www.w3.org/2001/XMLSchema" xmlns:p="http://schemas.microsoft.com/office/2006/metadata/properties" xmlns:ns2="30ff2e0a-77c6-4282-be6c-efb9d3a915e8" xmlns:ns3="91ca9128-19ad-4f09-823b-7161270bfe44" targetNamespace="http://schemas.microsoft.com/office/2006/metadata/properties" ma:root="true" ma:fieldsID="ebada5ae010635dd2c00392b300c464c" ns2:_="" ns3:_="">
    <xsd:import namespace="30ff2e0a-77c6-4282-be6c-efb9d3a915e8"/>
    <xsd:import namespace="91ca9128-19ad-4f09-823b-7161270bfe4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f2e0a-77c6-4282-be6c-efb9d3a915e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ca9128-19ad-4f09-823b-7161270bfe4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bada8d0-064a-4df4-b9dd-0694075bf342}" ma:internalName="TaxCatchAll" ma:showField="CatchAllData" ma:web="91ca9128-19ad-4f09-823b-7161270bfe44">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ff2e0a-77c6-4282-be6c-efb9d3a915e8">
      <Terms xmlns="http://schemas.microsoft.com/office/infopath/2007/PartnerControls"/>
    </lcf76f155ced4ddcb4097134ff3c332f>
    <TaxCatchAll xmlns="91ca9128-19ad-4f09-823b-7161270bfe44" xsi:nil="true"/>
  </documentManagement>
</p:properties>
</file>

<file path=customXml/itemProps1.xml><?xml version="1.0" encoding="utf-8"?>
<ds:datastoreItem xmlns:ds="http://schemas.openxmlformats.org/officeDocument/2006/customXml" ds:itemID="{F7C1A2D6-F95C-4A84-AD53-23523ABBBBE3}"/>
</file>

<file path=customXml/itemProps2.xml><?xml version="1.0" encoding="utf-8"?>
<ds:datastoreItem xmlns:ds="http://schemas.openxmlformats.org/officeDocument/2006/customXml" ds:itemID="{22DD0C26-3735-459E-8CC9-0BFC6C5FBCD5}"/>
</file>

<file path=customXml/itemProps3.xml><?xml version="1.0" encoding="utf-8"?>
<ds:datastoreItem xmlns:ds="http://schemas.openxmlformats.org/officeDocument/2006/customXml" ds:itemID="{98BCF5F8-2176-465B-B129-9487BD26993F}"/>
</file>

<file path=docProps/app.xml><?xml version="1.0" encoding="utf-8"?>
<Properties xmlns="http://schemas.openxmlformats.org/officeDocument/2006/extended-properties" xmlns:vt="http://schemas.openxmlformats.org/officeDocument/2006/docPropsVTypes">
  <Template>office theme</Template>
  <TotalTime>7</TotalTime>
  <Words>1640</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Cambria</vt:lpstr>
      <vt:lpstr>Gill Sans Nova</vt:lpstr>
      <vt:lpstr>Univers</vt:lpstr>
      <vt:lpstr>Verdana</vt:lpstr>
      <vt:lpstr>GradientVTI</vt:lpstr>
      <vt:lpstr>A brief history of computer science and computers</vt:lpstr>
      <vt:lpstr>SPEAKING</vt:lpstr>
      <vt:lpstr>Work in pairs</vt:lpstr>
      <vt:lpstr>.</vt:lpstr>
      <vt:lpstr>Here are a few important events in the history of computer science. Try to guess in which order these events took place, then read the text to check.</vt:lpstr>
      <vt:lpstr>READING Read the text and check your answers.</vt:lpstr>
      <vt:lpstr>.</vt:lpstr>
      <vt:lpstr>.</vt:lpstr>
      <vt:lpstr>.</vt:lpstr>
      <vt:lpstr>.</vt:lpstr>
      <vt:lpstr>.</vt:lpstr>
      <vt:lpstr>LISTENING </vt:lpstr>
      <vt:lpstr>.</vt:lpstr>
      <vt:lpstr>.</vt:lpstr>
      <vt:lpstr> VOCABULARY Match the adjectives to the pairs of nouns to form collocations. </vt:lpstr>
      <vt:lpstr>Use the collocations from the previous exercise to complete the sentences. </vt:lpstr>
      <vt:lpstr>WRITING  Think of an important person in the field of computing. Using your prior knowledge and the Internet, make some brief notes about the person.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Nicoleta Manlup</cp:lastModifiedBy>
  <cp:revision>293</cp:revision>
  <dcterms:created xsi:type="dcterms:W3CDTF">2022-10-26T09:11:05Z</dcterms:created>
  <dcterms:modified xsi:type="dcterms:W3CDTF">2023-01-07T23:30:03Z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0x0101003C972B9B53B6384899F5A52F16673090</vt:lpwstr>
  </property>
</Properties>
</file>