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CA722-20B7-6B80-0A0E-7C2FE3A9ED10}" v="731" dt="2022-11-02T12:57:3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-MARIA MANLUP" userId="S::nicoleta.manlup@ubbcluj.ro::52b39330-0b97-4a31-bdc7-c3ce716c68cf" providerId="AD" clId="Web-{1B7CA722-20B7-6B80-0A0E-7C2FE3A9ED10}"/>
    <pc:docChg chg="addSld delSld modSld sldOrd addMainMaster delMainMaster modMainMaster">
      <pc:chgData name="NICOLETA-MARIA MANLUP" userId="S::nicoleta.manlup@ubbcluj.ro::52b39330-0b97-4a31-bdc7-c3ce716c68cf" providerId="AD" clId="Web-{1B7CA722-20B7-6B80-0A0E-7C2FE3A9ED10}" dt="2022-11-02T12:57:37.939" v="717" actId="1076"/>
      <pc:docMkLst>
        <pc:docMk/>
      </pc:docMkLst>
      <pc:sldChg chg="addSp modSp mod setBg modClrScheme chgLayout">
        <pc:chgData name="NICOLETA-MARIA MANLUP" userId="S::nicoleta.manlup@ubbcluj.ro::52b39330-0b97-4a31-bdc7-c3ce716c68cf" providerId="AD" clId="Web-{1B7CA722-20B7-6B80-0A0E-7C2FE3A9ED10}" dt="2022-11-02T12:41:07.618" v="428"/>
        <pc:sldMkLst>
          <pc:docMk/>
          <pc:sldMk cId="109857222" sldId="256"/>
        </pc:sldMkLst>
        <pc:spChg chg="mod">
          <ac:chgData name="NICOLETA-MARIA MANLUP" userId="S::nicoleta.manlup@ubbcluj.ro::52b39330-0b97-4a31-bdc7-c3ce716c68cf" providerId="AD" clId="Web-{1B7CA722-20B7-6B80-0A0E-7C2FE3A9ED10}" dt="2022-11-02T11:49:40.074" v="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1:31:51.76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31:51.765" v="0"/>
          <ac:spMkLst>
            <pc:docMk/>
            <pc:sldMk cId="109857222" sldId="256"/>
            <ac:spMk id="9" creationId="{37D505C3-540C-4E1B-AFF5-74A9D9BD3E44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31:51.765" v="0"/>
          <ac:spMkLst>
            <pc:docMk/>
            <pc:sldMk cId="109857222" sldId="256"/>
            <ac:spMk id="11" creationId="{C5C14909-AFB2-4E07-A65C-633954901FC1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31:51.765" v="0"/>
          <ac:spMkLst>
            <pc:docMk/>
            <pc:sldMk cId="109857222" sldId="256"/>
            <ac:spMk id="13" creationId="{5BC4B016-0848-4634-83F9-FBC4C80CAE8E}"/>
          </ac:spMkLst>
        </pc:spChg>
        <pc:picChg chg="add">
          <ac:chgData name="NICOLETA-MARIA MANLUP" userId="S::nicoleta.manlup@ubbcluj.ro::52b39330-0b97-4a31-bdc7-c3ce716c68cf" providerId="AD" clId="Web-{1B7CA722-20B7-6B80-0A0E-7C2FE3A9ED10}" dt="2022-11-02T11:31:51.765" v="0"/>
          <ac:picMkLst>
            <pc:docMk/>
            <pc:sldMk cId="109857222" sldId="256"/>
            <ac:picMk id="4" creationId="{FC16D75A-3E36-20C5-A034-25DD30D1C247}"/>
          </ac:picMkLst>
        </pc:picChg>
      </pc:sldChg>
      <pc:sldChg chg="addSp delSp modSp new mod setBg">
        <pc:chgData name="NICOLETA-MARIA MANLUP" userId="S::nicoleta.manlup@ubbcluj.ro::52b39330-0b97-4a31-bdc7-c3ce716c68cf" providerId="AD" clId="Web-{1B7CA722-20B7-6B80-0A0E-7C2FE3A9ED10}" dt="2022-11-02T12:41:07.618" v="428"/>
        <pc:sldMkLst>
          <pc:docMk/>
          <pc:sldMk cId="1972386722" sldId="257"/>
        </pc:sldMkLst>
        <pc:spChg chg="mod">
          <ac:chgData name="NICOLETA-MARIA MANLUP" userId="S::nicoleta.manlup@ubbcluj.ro::52b39330-0b97-4a31-bdc7-c3ce716c68cf" providerId="AD" clId="Web-{1B7CA722-20B7-6B80-0A0E-7C2FE3A9ED10}" dt="2022-11-02T12:27:49.286" v="264" actId="14100"/>
          <ac:spMkLst>
            <pc:docMk/>
            <pc:sldMk cId="1972386722" sldId="257"/>
            <ac:spMk id="2" creationId="{E7718C40-92A9-C6F1-FCBD-8EF5E81AC2B6}"/>
          </ac:spMkLst>
        </pc:spChg>
        <pc:spChg chg="del">
          <ac:chgData name="NICOLETA-MARIA MANLUP" userId="S::nicoleta.manlup@ubbcluj.ro::52b39330-0b97-4a31-bdc7-c3ce716c68cf" providerId="AD" clId="Web-{1B7CA722-20B7-6B80-0A0E-7C2FE3A9ED10}" dt="2022-11-02T11:53:17.798" v="26"/>
          <ac:spMkLst>
            <pc:docMk/>
            <pc:sldMk cId="1972386722" sldId="257"/>
            <ac:spMk id="3" creationId="{0E06A969-0185-54AA-B7DD-8784219F2EB4}"/>
          </ac:spMkLst>
        </pc:spChg>
        <pc:spChg chg="add del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8" creationId="{5CD60141-EEBD-4EC1-8E34-0344C16A18A2}"/>
          </ac:spMkLst>
        </pc:spChg>
        <pc:spChg chg="add del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12" creationId="{70105F5E-5B61-4F51-927C-5B28DB7DD9BB}"/>
          </ac:spMkLst>
        </pc:spChg>
        <pc:spChg chg="add del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14" creationId="{713A5A79-79D2-4D9D-A36A-2291A248016B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21" creationId="{5CD60141-EEBD-4EC1-8E34-0344C16A18A2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25" creationId="{4A3E5678-E0CE-4EE8-9480-5A05F00FD19B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1:53:36.689" v="29"/>
          <ac:spMkLst>
            <pc:docMk/>
            <pc:sldMk cId="1972386722" sldId="257"/>
            <ac:spMk id="27" creationId="{3FE8E618-14B9-4DC2-B015-BFA35A046450}"/>
          </ac:spMkLst>
        </pc:spChg>
        <pc:cxnChg chg="add del">
          <ac:chgData name="NICOLETA-MARIA MANLUP" userId="S::nicoleta.manlup@ubbcluj.ro::52b39330-0b97-4a31-bdc7-c3ce716c68cf" providerId="AD" clId="Web-{1B7CA722-20B7-6B80-0A0E-7C2FE3A9ED10}" dt="2022-11-02T11:53:36.689" v="29"/>
          <ac:cxnSpMkLst>
            <pc:docMk/>
            <pc:sldMk cId="1972386722" sldId="257"/>
            <ac:cxnSpMk id="10" creationId="{4C75A547-BCD1-42BE-966E-53CA0AB93165}"/>
          </ac:cxnSpMkLst>
        </pc:cxnChg>
        <pc:cxnChg chg="add del">
          <ac:chgData name="NICOLETA-MARIA MANLUP" userId="S::nicoleta.manlup@ubbcluj.ro::52b39330-0b97-4a31-bdc7-c3ce716c68cf" providerId="AD" clId="Web-{1B7CA722-20B7-6B80-0A0E-7C2FE3A9ED10}" dt="2022-11-02T11:53:36.689" v="29"/>
          <ac:cxnSpMkLst>
            <pc:docMk/>
            <pc:sldMk cId="1972386722" sldId="257"/>
            <ac:cxnSpMk id="16" creationId="{336FDCA7-0AF2-4082-9481-EF2C115F22A4}"/>
          </ac:cxnSpMkLst>
        </pc:cxnChg>
        <pc:cxnChg chg="add">
          <ac:chgData name="NICOLETA-MARIA MANLUP" userId="S::nicoleta.manlup@ubbcluj.ro::52b39330-0b97-4a31-bdc7-c3ce716c68cf" providerId="AD" clId="Web-{1B7CA722-20B7-6B80-0A0E-7C2FE3A9ED10}" dt="2022-11-02T11:53:36.689" v="29"/>
          <ac:cxnSpMkLst>
            <pc:docMk/>
            <pc:sldMk cId="1972386722" sldId="257"/>
            <ac:cxnSpMk id="23" creationId="{4C75A547-BCD1-42BE-966E-53CA0AB93165}"/>
          </ac:cxnSpMkLst>
        </pc:cxnChg>
      </pc:sldChg>
      <pc:sldChg chg="addSp delSp modSp new mod">
        <pc:chgData name="NICOLETA-MARIA MANLUP" userId="S::nicoleta.manlup@ubbcluj.ro::52b39330-0b97-4a31-bdc7-c3ce716c68cf" providerId="AD" clId="Web-{1B7CA722-20B7-6B80-0A0E-7C2FE3A9ED10}" dt="2022-11-02T12:41:07.618" v="428"/>
        <pc:sldMkLst>
          <pc:docMk/>
          <pc:sldMk cId="211752883" sldId="258"/>
        </pc:sldMkLst>
        <pc:spChg chg="mod">
          <ac:chgData name="NICOLETA-MARIA MANLUP" userId="S::nicoleta.manlup@ubbcluj.ro::52b39330-0b97-4a31-bdc7-c3ce716c68cf" providerId="AD" clId="Web-{1B7CA722-20B7-6B80-0A0E-7C2FE3A9ED10}" dt="2022-11-02T12:04:27.002" v="100" actId="20577"/>
          <ac:spMkLst>
            <pc:docMk/>
            <pc:sldMk cId="211752883" sldId="258"/>
            <ac:spMk id="2" creationId="{0CFBD143-1776-9267-5FEF-32C1A55A09A3}"/>
          </ac:spMkLst>
        </pc:spChg>
        <pc:spChg chg="del mod">
          <ac:chgData name="NICOLETA-MARIA MANLUP" userId="S::nicoleta.manlup@ubbcluj.ro::52b39330-0b97-4a31-bdc7-c3ce716c68cf" providerId="AD" clId="Web-{1B7CA722-20B7-6B80-0A0E-7C2FE3A9ED10}" dt="2022-11-02T11:58:32.431" v="73"/>
          <ac:spMkLst>
            <pc:docMk/>
            <pc:sldMk cId="211752883" sldId="258"/>
            <ac:spMk id="3" creationId="{002A9699-9D91-51FA-C761-FB35012415C6}"/>
          </ac:spMkLst>
        </pc:spChg>
        <pc:picChg chg="add mod ord">
          <ac:chgData name="NICOLETA-MARIA MANLUP" userId="S::nicoleta.manlup@ubbcluj.ro::52b39330-0b97-4a31-bdc7-c3ce716c68cf" providerId="AD" clId="Web-{1B7CA722-20B7-6B80-0A0E-7C2FE3A9ED10}" dt="2022-11-02T11:58:36.852" v="75" actId="1076"/>
          <ac:picMkLst>
            <pc:docMk/>
            <pc:sldMk cId="211752883" sldId="258"/>
            <ac:picMk id="4" creationId="{BB714561-EEFE-4C94-AEA2-EC6F3CCF3848}"/>
          </ac:picMkLst>
        </pc:picChg>
      </pc:sldChg>
      <pc:sldChg chg="addSp modSp new mod">
        <pc:chgData name="NICOLETA-MARIA MANLUP" userId="S::nicoleta.manlup@ubbcluj.ro::52b39330-0b97-4a31-bdc7-c3ce716c68cf" providerId="AD" clId="Web-{1B7CA722-20B7-6B80-0A0E-7C2FE3A9ED10}" dt="2022-11-02T12:41:17.868" v="429" actId="20577"/>
        <pc:sldMkLst>
          <pc:docMk/>
          <pc:sldMk cId="3054585426" sldId="259"/>
        </pc:sldMkLst>
        <pc:spChg chg="mod">
          <ac:chgData name="NICOLETA-MARIA MANLUP" userId="S::nicoleta.manlup@ubbcluj.ro::52b39330-0b97-4a31-bdc7-c3ce716c68cf" providerId="AD" clId="Web-{1B7CA722-20B7-6B80-0A0E-7C2FE3A9ED10}" dt="2022-11-02T12:41:17.868" v="429" actId="20577"/>
          <ac:spMkLst>
            <pc:docMk/>
            <pc:sldMk cId="3054585426" sldId="259"/>
            <ac:spMk id="2" creationId="{A3586440-5798-9FAF-F9C3-8A4DB9169CF2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04:30.689" v="101" actId="20577"/>
          <ac:spMkLst>
            <pc:docMk/>
            <pc:sldMk cId="3054585426" sldId="259"/>
            <ac:spMk id="3" creationId="{49AA1967-63FD-9C15-7A5B-7F3376F6F167}"/>
          </ac:spMkLst>
        </pc:spChg>
        <pc:picChg chg="add mod">
          <ac:chgData name="NICOLETA-MARIA MANLUP" userId="S::nicoleta.manlup@ubbcluj.ro::52b39330-0b97-4a31-bdc7-c3ce716c68cf" providerId="AD" clId="Web-{1B7CA722-20B7-6B80-0A0E-7C2FE3A9ED10}" dt="2022-11-02T12:00:03.995" v="81" actId="1076"/>
          <ac:picMkLst>
            <pc:docMk/>
            <pc:sldMk cId="3054585426" sldId="259"/>
            <ac:picMk id="5" creationId="{F2D3F092-4A4B-9F5C-D5CB-DCF748DBC3F7}"/>
          </ac:picMkLst>
        </pc:picChg>
      </pc:sldChg>
      <pc:sldChg chg="addSp delSp modSp new mod setBg">
        <pc:chgData name="NICOLETA-MARIA MANLUP" userId="S::nicoleta.manlup@ubbcluj.ro::52b39330-0b97-4a31-bdc7-c3ce716c68cf" providerId="AD" clId="Web-{1B7CA722-20B7-6B80-0A0E-7C2FE3A9ED10}" dt="2022-11-02T12:41:45.978" v="431" actId="20577"/>
        <pc:sldMkLst>
          <pc:docMk/>
          <pc:sldMk cId="4104316528" sldId="260"/>
        </pc:sldMkLst>
        <pc:spChg chg="mod">
          <ac:chgData name="NICOLETA-MARIA MANLUP" userId="S::nicoleta.manlup@ubbcluj.ro::52b39330-0b97-4a31-bdc7-c3ce716c68cf" providerId="AD" clId="Web-{1B7CA722-20B7-6B80-0A0E-7C2FE3A9ED10}" dt="2022-11-02T12:41:45.978" v="431" actId="20577"/>
          <ac:spMkLst>
            <pc:docMk/>
            <pc:sldMk cId="4104316528" sldId="260"/>
            <ac:spMk id="2" creationId="{F94D370D-6D1B-56CF-7B5C-6CB0E559D312}"/>
          </ac:spMkLst>
        </pc:spChg>
        <pc:spChg chg="del mod">
          <ac:chgData name="NICOLETA-MARIA MANLUP" userId="S::nicoleta.manlup@ubbcluj.ro::52b39330-0b97-4a31-bdc7-c3ce716c68cf" providerId="AD" clId="Web-{1B7CA722-20B7-6B80-0A0E-7C2FE3A9ED10}" dt="2022-11-02T12:06:33.192" v="129"/>
          <ac:spMkLst>
            <pc:docMk/>
            <pc:sldMk cId="4104316528" sldId="260"/>
            <ac:spMk id="3" creationId="{F0647D5A-3E48-E613-CF48-C3780E33EC1B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06:33.192" v="129"/>
          <ac:spMkLst>
            <pc:docMk/>
            <pc:sldMk cId="4104316528" sldId="260"/>
            <ac:spMk id="9" creationId="{AB20E7A4-EC2C-47C8-BE55-65771E3F2EDA}"/>
          </ac:spMkLst>
        </pc:spChg>
        <pc:graphicFrameChg chg="add mod modGraphic">
          <ac:chgData name="NICOLETA-MARIA MANLUP" userId="S::nicoleta.manlup@ubbcluj.ro::52b39330-0b97-4a31-bdc7-c3ce716c68cf" providerId="AD" clId="Web-{1B7CA722-20B7-6B80-0A0E-7C2FE3A9ED10}" dt="2022-11-02T12:28:00.099" v="265"/>
          <ac:graphicFrameMkLst>
            <pc:docMk/>
            <pc:sldMk cId="4104316528" sldId="260"/>
            <ac:graphicFrameMk id="5" creationId="{15236D55-62BD-5A8B-5F0F-8D0D15A75470}"/>
          </ac:graphicFrameMkLst>
        </pc:graphicFrameChg>
        <pc:cxnChg chg="add">
          <ac:chgData name="NICOLETA-MARIA MANLUP" userId="S::nicoleta.manlup@ubbcluj.ro::52b39330-0b97-4a31-bdc7-c3ce716c68cf" providerId="AD" clId="Web-{1B7CA722-20B7-6B80-0A0E-7C2FE3A9ED10}" dt="2022-11-02T12:06:33.192" v="129"/>
          <ac:cxnSpMkLst>
            <pc:docMk/>
            <pc:sldMk cId="4104316528" sldId="260"/>
            <ac:cxnSpMk id="11" creationId="{1766FD2F-248A-4AA1-8078-E26D6E690BB9}"/>
          </ac:cxnSpMkLst>
        </pc:cxnChg>
      </pc:sldChg>
      <pc:sldChg chg="addSp delSp modSp new mod setBg">
        <pc:chgData name="NICOLETA-MARIA MANLUP" userId="S::nicoleta.manlup@ubbcluj.ro::52b39330-0b97-4a31-bdc7-c3ce716c68cf" providerId="AD" clId="Web-{1B7CA722-20B7-6B80-0A0E-7C2FE3A9ED10}" dt="2022-11-02T12:41:07.618" v="428"/>
        <pc:sldMkLst>
          <pc:docMk/>
          <pc:sldMk cId="825928711" sldId="261"/>
        </pc:sldMkLst>
        <pc:spChg chg="mod">
          <ac:chgData name="NICOLETA-MARIA MANLUP" userId="S::nicoleta.manlup@ubbcluj.ro::52b39330-0b97-4a31-bdc7-c3ce716c68cf" providerId="AD" clId="Web-{1B7CA722-20B7-6B80-0A0E-7C2FE3A9ED10}" dt="2022-11-02T12:30:35.946" v="277" actId="14100"/>
          <ac:spMkLst>
            <pc:docMk/>
            <pc:sldMk cId="825928711" sldId="261"/>
            <ac:spMk id="2" creationId="{775B00B0-F43F-84CC-C5C2-06DCFC885656}"/>
          </ac:spMkLst>
        </pc:spChg>
        <pc:spChg chg="add del mod">
          <ac:chgData name="NICOLETA-MARIA MANLUP" userId="S::nicoleta.manlup@ubbcluj.ro::52b39330-0b97-4a31-bdc7-c3ce716c68cf" providerId="AD" clId="Web-{1B7CA722-20B7-6B80-0A0E-7C2FE3A9ED10}" dt="2022-11-02T12:28:18.865" v="268"/>
          <ac:spMkLst>
            <pc:docMk/>
            <pc:sldMk cId="825928711" sldId="261"/>
            <ac:spMk id="3" creationId="{BD4FF393-6301-7E9B-474E-CA190B91491A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28:18.865" v="268"/>
          <ac:spMkLst>
            <pc:docMk/>
            <pc:sldMk cId="825928711" sldId="261"/>
            <ac:spMk id="6" creationId="{AB20E7A4-EC2C-47C8-BE55-65771E3F2EDA}"/>
          </ac:spMkLst>
        </pc:spChg>
        <pc:spChg chg="add del">
          <ac:chgData name="NICOLETA-MARIA MANLUP" userId="S::nicoleta.manlup@ubbcluj.ro::52b39330-0b97-4a31-bdc7-c3ce716c68cf" providerId="AD" clId="Web-{1B7CA722-20B7-6B80-0A0E-7C2FE3A9ED10}" dt="2022-11-02T12:28:14.396" v="267"/>
          <ac:spMkLst>
            <pc:docMk/>
            <pc:sldMk cId="825928711" sldId="261"/>
            <ac:spMk id="9" creationId="{AB20E7A4-EC2C-47C8-BE55-65771E3F2EDA}"/>
          </ac:spMkLst>
        </pc:spChg>
        <pc:graphicFrameChg chg="add del">
          <ac:chgData name="NICOLETA-MARIA MANLUP" userId="S::nicoleta.manlup@ubbcluj.ro::52b39330-0b97-4a31-bdc7-c3ce716c68cf" providerId="AD" clId="Web-{1B7CA722-20B7-6B80-0A0E-7C2FE3A9ED10}" dt="2022-11-02T12:28:14.396" v="267"/>
          <ac:graphicFrameMkLst>
            <pc:docMk/>
            <pc:sldMk cId="825928711" sldId="261"/>
            <ac:graphicFrameMk id="5" creationId="{3FA8826B-A882-7F93-2F75-12AAD83DC272}"/>
          </ac:graphicFrameMkLst>
        </pc:graphicFrameChg>
        <pc:graphicFrameChg chg="add mod modGraphic">
          <ac:chgData name="NICOLETA-MARIA MANLUP" userId="S::nicoleta.manlup@ubbcluj.ro::52b39330-0b97-4a31-bdc7-c3ce716c68cf" providerId="AD" clId="Web-{1B7CA722-20B7-6B80-0A0E-7C2FE3A9ED10}" dt="2022-11-02T12:30:26.024" v="275" actId="14100"/>
          <ac:graphicFrameMkLst>
            <pc:docMk/>
            <pc:sldMk cId="825928711" sldId="261"/>
            <ac:graphicFrameMk id="8" creationId="{80505D8C-9051-CF86-7FFB-89EFB3C12869}"/>
          </ac:graphicFrameMkLst>
        </pc:graphicFrameChg>
        <pc:cxnChg chg="add">
          <ac:chgData name="NICOLETA-MARIA MANLUP" userId="S::nicoleta.manlup@ubbcluj.ro::52b39330-0b97-4a31-bdc7-c3ce716c68cf" providerId="AD" clId="Web-{1B7CA722-20B7-6B80-0A0E-7C2FE3A9ED10}" dt="2022-11-02T12:28:18.865" v="268"/>
          <ac:cxnSpMkLst>
            <pc:docMk/>
            <pc:sldMk cId="825928711" sldId="261"/>
            <ac:cxnSpMk id="7" creationId="{1766FD2F-248A-4AA1-8078-E26D6E690BB9}"/>
          </ac:cxnSpMkLst>
        </pc:cxnChg>
        <pc:cxnChg chg="add del">
          <ac:chgData name="NICOLETA-MARIA MANLUP" userId="S::nicoleta.manlup@ubbcluj.ro::52b39330-0b97-4a31-bdc7-c3ce716c68cf" providerId="AD" clId="Web-{1B7CA722-20B7-6B80-0A0E-7C2FE3A9ED10}" dt="2022-11-02T12:28:14.396" v="267"/>
          <ac:cxnSpMkLst>
            <pc:docMk/>
            <pc:sldMk cId="825928711" sldId="261"/>
            <ac:cxnSpMk id="11" creationId="{1766FD2F-248A-4AA1-8078-E26D6E690BB9}"/>
          </ac:cxnSpMkLst>
        </pc:cxnChg>
      </pc:sldChg>
      <pc:sldChg chg="addSp modSp new mod setBg addAnim modAnim">
        <pc:chgData name="NICOLETA-MARIA MANLUP" userId="S::nicoleta.manlup@ubbcluj.ro::52b39330-0b97-4a31-bdc7-c3ce716c68cf" providerId="AD" clId="Web-{1B7CA722-20B7-6B80-0A0E-7C2FE3A9ED10}" dt="2022-11-02T12:41:40.400" v="430" actId="20577"/>
        <pc:sldMkLst>
          <pc:docMk/>
          <pc:sldMk cId="1109626769" sldId="262"/>
        </pc:sldMkLst>
        <pc:spChg chg="mod">
          <ac:chgData name="NICOLETA-MARIA MANLUP" userId="S::nicoleta.manlup@ubbcluj.ro::52b39330-0b97-4a31-bdc7-c3ce716c68cf" providerId="AD" clId="Web-{1B7CA722-20B7-6B80-0A0E-7C2FE3A9ED10}" dt="2022-11-02T12:41:40.400" v="430" actId="20577"/>
          <ac:spMkLst>
            <pc:docMk/>
            <pc:sldMk cId="1109626769" sldId="262"/>
            <ac:spMk id="2" creationId="{78607025-4BB0-474A-E69E-22A20865270E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40:43.539" v="426" actId="20577"/>
          <ac:spMkLst>
            <pc:docMk/>
            <pc:sldMk cId="1109626769" sldId="262"/>
            <ac:spMk id="3" creationId="{110349D8-6850-8EE9-A331-722FBE4F2F92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6:03.610" v="346" actId="20577"/>
          <ac:spMkLst>
            <pc:docMk/>
            <pc:sldMk cId="1109626769" sldId="262"/>
            <ac:spMk id="4" creationId="{A90C9543-494F-D297-B9A9-B6A073DA6C5C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6:07.236" v="347" actId="20577"/>
          <ac:spMkLst>
            <pc:docMk/>
            <pc:sldMk cId="1109626769" sldId="262"/>
            <ac:spMk id="5" creationId="{02F5FF02-4592-3E68-28D3-1B1B4375612F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6:37.127" v="355" actId="1076"/>
          <ac:spMkLst>
            <pc:docMk/>
            <pc:sldMk cId="1109626769" sldId="262"/>
            <ac:spMk id="6" creationId="{4538470A-7AA2-9D0C-C097-B48233ADDBD9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7:14.972" v="364" actId="20577"/>
          <ac:spMkLst>
            <pc:docMk/>
            <pc:sldMk cId="1109626769" sldId="262"/>
            <ac:spMk id="7" creationId="{9AA5291B-7488-B831-ED46-853487502046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7:56.051" v="373" actId="1076"/>
          <ac:spMkLst>
            <pc:docMk/>
            <pc:sldMk cId="1109626769" sldId="262"/>
            <ac:spMk id="8" creationId="{DAABB735-A692-95A0-B593-DD4B4B0107AB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8:31.020" v="381" actId="1076"/>
          <ac:spMkLst>
            <pc:docMk/>
            <pc:sldMk cId="1109626769" sldId="262"/>
            <ac:spMk id="9" creationId="{3BF6E27F-A910-C15E-12F5-41D958FF9F62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9:12.084" v="389" actId="1076"/>
          <ac:spMkLst>
            <pc:docMk/>
            <pc:sldMk cId="1109626769" sldId="262"/>
            <ac:spMk id="10" creationId="{06BAB171-7C8C-2D35-35CE-2E7C434D95E1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39:45.538" v="401" actId="1076"/>
          <ac:spMkLst>
            <pc:docMk/>
            <pc:sldMk cId="1109626769" sldId="262"/>
            <ac:spMk id="11" creationId="{6B184F0C-860F-E1A5-BA95-0DF8F4130ADA}"/>
          </ac:spMkLst>
        </pc:spChg>
      </pc:sldChg>
      <pc:sldChg chg="addSp delSp modSp new">
        <pc:chgData name="NICOLETA-MARIA MANLUP" userId="S::nicoleta.manlup@ubbcluj.ro::52b39330-0b97-4a31-bdc7-c3ce716c68cf" providerId="AD" clId="Web-{1B7CA722-20B7-6B80-0A0E-7C2FE3A9ED10}" dt="2022-11-02T12:45:41.656" v="501" actId="1076"/>
        <pc:sldMkLst>
          <pc:docMk/>
          <pc:sldMk cId="17645407" sldId="263"/>
        </pc:sldMkLst>
        <pc:spChg chg="mod">
          <ac:chgData name="NICOLETA-MARIA MANLUP" userId="S::nicoleta.manlup@ubbcluj.ro::52b39330-0b97-4a31-bdc7-c3ce716c68cf" providerId="AD" clId="Web-{1B7CA722-20B7-6B80-0A0E-7C2FE3A9ED10}" dt="2022-11-02T12:43:00.683" v="462" actId="1076"/>
          <ac:spMkLst>
            <pc:docMk/>
            <pc:sldMk cId="17645407" sldId="263"/>
            <ac:spMk id="2" creationId="{643107CF-19F9-ADF7-D62A-A83E88E260EE}"/>
          </ac:spMkLst>
        </pc:spChg>
        <pc:spChg chg="del">
          <ac:chgData name="NICOLETA-MARIA MANLUP" userId="S::nicoleta.manlup@ubbcluj.ro::52b39330-0b97-4a31-bdc7-c3ce716c68cf" providerId="AD" clId="Web-{1B7CA722-20B7-6B80-0A0E-7C2FE3A9ED10}" dt="2022-11-02T12:43:43.622" v="463"/>
          <ac:spMkLst>
            <pc:docMk/>
            <pc:sldMk cId="17645407" sldId="263"/>
            <ac:spMk id="3" creationId="{90A8E1B8-B16A-1F89-4C56-8571AC523D24}"/>
          </ac:spMkLst>
        </pc:spChg>
        <pc:spChg chg="add del mod">
          <ac:chgData name="NICOLETA-MARIA MANLUP" userId="S::nicoleta.manlup@ubbcluj.ro::52b39330-0b97-4a31-bdc7-c3ce716c68cf" providerId="AD" clId="Web-{1B7CA722-20B7-6B80-0A0E-7C2FE3A9ED10}" dt="2022-11-02T12:45:23.218" v="496"/>
          <ac:spMkLst>
            <pc:docMk/>
            <pc:sldMk cId="17645407" sldId="263"/>
            <ac:spMk id="6" creationId="{4F11C856-514B-E242-3CAD-887C18FE93F5}"/>
          </ac:spMkLst>
        </pc:spChg>
        <pc:picChg chg="add del mod ord">
          <ac:chgData name="NICOLETA-MARIA MANLUP" userId="S::nicoleta.manlup@ubbcluj.ro::52b39330-0b97-4a31-bdc7-c3ce716c68cf" providerId="AD" clId="Web-{1B7CA722-20B7-6B80-0A0E-7C2FE3A9ED10}" dt="2022-11-02T12:43:57.231" v="466"/>
          <ac:picMkLst>
            <pc:docMk/>
            <pc:sldMk cId="17645407" sldId="263"/>
            <ac:picMk id="4" creationId="{B0CFB40C-08C8-8ECA-0155-9CAC109B9DEF}"/>
          </ac:picMkLst>
        </pc:picChg>
        <pc:picChg chg="add mod ord">
          <ac:chgData name="NICOLETA-MARIA MANLUP" userId="S::nicoleta.manlup@ubbcluj.ro::52b39330-0b97-4a31-bdc7-c3ce716c68cf" providerId="AD" clId="Web-{1B7CA722-20B7-6B80-0A0E-7C2FE3A9ED10}" dt="2022-11-02T12:45:41.656" v="501" actId="1076"/>
          <ac:picMkLst>
            <pc:docMk/>
            <pc:sldMk cId="17645407" sldId="263"/>
            <ac:picMk id="7" creationId="{7264FE9A-B846-EBFA-90E0-FEBBE598D738}"/>
          </ac:picMkLst>
        </pc:picChg>
      </pc:sldChg>
      <pc:sldChg chg="modSp new">
        <pc:chgData name="NICOLETA-MARIA MANLUP" userId="S::nicoleta.manlup@ubbcluj.ro::52b39330-0b97-4a31-bdc7-c3ce716c68cf" providerId="AD" clId="Web-{1B7CA722-20B7-6B80-0A0E-7C2FE3A9ED10}" dt="2022-11-02T12:46:39.642" v="537" actId="20577"/>
        <pc:sldMkLst>
          <pc:docMk/>
          <pc:sldMk cId="615970714" sldId="264"/>
        </pc:sldMkLst>
        <pc:spChg chg="mod">
          <ac:chgData name="NICOLETA-MARIA MANLUP" userId="S::nicoleta.manlup@ubbcluj.ro::52b39330-0b97-4a31-bdc7-c3ce716c68cf" providerId="AD" clId="Web-{1B7CA722-20B7-6B80-0A0E-7C2FE3A9ED10}" dt="2022-11-02T12:46:39.642" v="537" actId="20577"/>
          <ac:spMkLst>
            <pc:docMk/>
            <pc:sldMk cId="615970714" sldId="264"/>
            <ac:spMk id="2" creationId="{91A7A3E9-A25A-AE40-6E62-0822472ED5CB}"/>
          </ac:spMkLst>
        </pc:spChg>
      </pc:sldChg>
      <pc:sldChg chg="addSp delSp modSp new del">
        <pc:chgData name="NICOLETA-MARIA MANLUP" userId="S::nicoleta.manlup@ubbcluj.ro::52b39330-0b97-4a31-bdc7-c3ce716c68cf" providerId="AD" clId="Web-{1B7CA722-20B7-6B80-0A0E-7C2FE3A9ED10}" dt="2022-11-02T12:45:52.953" v="503"/>
        <pc:sldMkLst>
          <pc:docMk/>
          <pc:sldMk cId="2072851972" sldId="264"/>
        </pc:sldMkLst>
        <pc:spChg chg="mod">
          <ac:chgData name="NICOLETA-MARIA MANLUP" userId="S::nicoleta.manlup@ubbcluj.ro::52b39330-0b97-4a31-bdc7-c3ce716c68cf" providerId="AD" clId="Web-{1B7CA722-20B7-6B80-0A0E-7C2FE3A9ED10}" dt="2022-11-02T12:44:14.982" v="478" actId="14100"/>
          <ac:spMkLst>
            <pc:docMk/>
            <pc:sldMk cId="2072851972" sldId="264"/>
            <ac:spMk id="2" creationId="{A6ABAF2D-126A-3326-132F-50FDBB2FF9FF}"/>
          </ac:spMkLst>
        </pc:spChg>
        <pc:spChg chg="del">
          <ac:chgData name="NICOLETA-MARIA MANLUP" userId="S::nicoleta.manlup@ubbcluj.ro::52b39330-0b97-4a31-bdc7-c3ce716c68cf" providerId="AD" clId="Web-{1B7CA722-20B7-6B80-0A0E-7C2FE3A9ED10}" dt="2022-11-02T12:44:18.966" v="479"/>
          <ac:spMkLst>
            <pc:docMk/>
            <pc:sldMk cId="2072851972" sldId="264"/>
            <ac:spMk id="3" creationId="{12F55835-47D1-D269-CE9D-9054C2270B2B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45:07.249" v="495" actId="14100"/>
          <ac:spMkLst>
            <pc:docMk/>
            <pc:sldMk cId="2072851972" sldId="264"/>
            <ac:spMk id="4" creationId="{4538EBE2-1BC3-716E-EB8F-2355D3D19E93}"/>
          </ac:spMkLst>
        </pc:spChg>
        <pc:spChg chg="add mod">
          <ac:chgData name="NICOLETA-MARIA MANLUP" userId="S::nicoleta.manlup@ubbcluj.ro::52b39330-0b97-4a31-bdc7-c3ce716c68cf" providerId="AD" clId="Web-{1B7CA722-20B7-6B80-0A0E-7C2FE3A9ED10}" dt="2022-11-02T12:45:46.640" v="502"/>
          <ac:spMkLst>
            <pc:docMk/>
            <pc:sldMk cId="2072851972" sldId="264"/>
            <ac:spMk id="7" creationId="{7C167306-094D-B578-BE79-9457D02E2E64}"/>
          </ac:spMkLst>
        </pc:spChg>
        <pc:picChg chg="add del mod ord">
          <ac:chgData name="NICOLETA-MARIA MANLUP" userId="S::nicoleta.manlup@ubbcluj.ro::52b39330-0b97-4a31-bdc7-c3ce716c68cf" providerId="AD" clId="Web-{1B7CA722-20B7-6B80-0A0E-7C2FE3A9ED10}" dt="2022-11-02T12:45:46.640" v="502"/>
          <ac:picMkLst>
            <pc:docMk/>
            <pc:sldMk cId="2072851972" sldId="264"/>
            <ac:picMk id="5" creationId="{E38633E7-E218-7A78-3DF8-E0E462B56543}"/>
          </ac:picMkLst>
        </pc:picChg>
      </pc:sldChg>
      <pc:sldChg chg="modSp new">
        <pc:chgData name="NICOLETA-MARIA MANLUP" userId="S::nicoleta.manlup@ubbcluj.ro::52b39330-0b97-4a31-bdc7-c3ce716c68cf" providerId="AD" clId="Web-{1B7CA722-20B7-6B80-0A0E-7C2FE3A9ED10}" dt="2022-11-02T12:55:47.280" v="709" actId="20577"/>
        <pc:sldMkLst>
          <pc:docMk/>
          <pc:sldMk cId="612938336" sldId="265"/>
        </pc:sldMkLst>
        <pc:spChg chg="mod">
          <ac:chgData name="NICOLETA-MARIA MANLUP" userId="S::nicoleta.manlup@ubbcluj.ro::52b39330-0b97-4a31-bdc7-c3ce716c68cf" providerId="AD" clId="Web-{1B7CA722-20B7-6B80-0A0E-7C2FE3A9ED10}" dt="2022-11-02T12:55:13.779" v="692" actId="20577"/>
          <ac:spMkLst>
            <pc:docMk/>
            <pc:sldMk cId="612938336" sldId="265"/>
            <ac:spMk id="2" creationId="{5DCDA368-4494-E3BF-9A8E-EDDCCBCDEF0B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55:47.280" v="709" actId="20577"/>
          <ac:spMkLst>
            <pc:docMk/>
            <pc:sldMk cId="612938336" sldId="265"/>
            <ac:spMk id="3" creationId="{26DA5099-F2E7-E4CE-1C2A-9DC18B5615AD}"/>
          </ac:spMkLst>
        </pc:spChg>
      </pc:sldChg>
      <pc:sldChg chg="new del">
        <pc:chgData name="NICOLETA-MARIA MANLUP" userId="S::nicoleta.manlup@ubbcluj.ro::52b39330-0b97-4a31-bdc7-c3ce716c68cf" providerId="AD" clId="Web-{1B7CA722-20B7-6B80-0A0E-7C2FE3A9ED10}" dt="2022-11-02T12:48:33.972" v="539"/>
        <pc:sldMkLst>
          <pc:docMk/>
          <pc:sldMk cId="2520433915" sldId="265"/>
        </pc:sldMkLst>
      </pc:sldChg>
      <pc:sldChg chg="modSp new ord">
        <pc:chgData name="NICOLETA-MARIA MANLUP" userId="S::nicoleta.manlup@ubbcluj.ro::52b39330-0b97-4a31-bdc7-c3ce716c68cf" providerId="AD" clId="Web-{1B7CA722-20B7-6B80-0A0E-7C2FE3A9ED10}" dt="2022-11-02T12:51:26.399" v="595" actId="20577"/>
        <pc:sldMkLst>
          <pc:docMk/>
          <pc:sldMk cId="1309269615" sldId="266"/>
        </pc:sldMkLst>
        <pc:spChg chg="mod">
          <ac:chgData name="NICOLETA-MARIA MANLUP" userId="S::nicoleta.manlup@ubbcluj.ro::52b39330-0b97-4a31-bdc7-c3ce716c68cf" providerId="AD" clId="Web-{1B7CA722-20B7-6B80-0A0E-7C2FE3A9ED10}" dt="2022-11-02T12:49:39.333" v="570" actId="14100"/>
          <ac:spMkLst>
            <pc:docMk/>
            <pc:sldMk cId="1309269615" sldId="266"/>
            <ac:spMk id="2" creationId="{DD82A691-6EB7-1C85-4E89-309149CED18B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51:26.399" v="595" actId="20577"/>
          <ac:spMkLst>
            <pc:docMk/>
            <pc:sldMk cId="1309269615" sldId="266"/>
            <ac:spMk id="3" creationId="{1D31A18E-59B5-4A66-59BD-4272C2D80E91}"/>
          </ac:spMkLst>
        </pc:spChg>
      </pc:sldChg>
      <pc:sldChg chg="modSp new">
        <pc:chgData name="NICOLETA-MARIA MANLUP" userId="S::nicoleta.manlup@ubbcluj.ro::52b39330-0b97-4a31-bdc7-c3ce716c68cf" providerId="AD" clId="Web-{1B7CA722-20B7-6B80-0A0E-7C2FE3A9ED10}" dt="2022-11-02T12:53:02.588" v="639" actId="14100"/>
        <pc:sldMkLst>
          <pc:docMk/>
          <pc:sldMk cId="4102353656" sldId="267"/>
        </pc:sldMkLst>
        <pc:spChg chg="mod">
          <ac:chgData name="NICOLETA-MARIA MANLUP" userId="S::nicoleta.manlup@ubbcluj.ro::52b39330-0b97-4a31-bdc7-c3ce716c68cf" providerId="AD" clId="Web-{1B7CA722-20B7-6B80-0A0E-7C2FE3A9ED10}" dt="2022-11-02T12:51:32.555" v="597" actId="20577"/>
          <ac:spMkLst>
            <pc:docMk/>
            <pc:sldMk cId="4102353656" sldId="267"/>
            <ac:spMk id="2" creationId="{B3EB2E25-A341-8125-26F8-5E9C7E2CD32B}"/>
          </ac:spMkLst>
        </pc:spChg>
        <pc:spChg chg="mod">
          <ac:chgData name="NICOLETA-MARIA MANLUP" userId="S::nicoleta.manlup@ubbcluj.ro::52b39330-0b97-4a31-bdc7-c3ce716c68cf" providerId="AD" clId="Web-{1B7CA722-20B7-6B80-0A0E-7C2FE3A9ED10}" dt="2022-11-02T12:53:02.588" v="639" actId="14100"/>
          <ac:spMkLst>
            <pc:docMk/>
            <pc:sldMk cId="4102353656" sldId="267"/>
            <ac:spMk id="3" creationId="{0E99FA5A-7DAF-C999-1945-2D39857CE76E}"/>
          </ac:spMkLst>
        </pc:spChg>
      </pc:sldChg>
      <pc:sldChg chg="addSp delSp modSp new mod setBg">
        <pc:chgData name="NICOLETA-MARIA MANLUP" userId="S::nicoleta.manlup@ubbcluj.ro::52b39330-0b97-4a31-bdc7-c3ce716c68cf" providerId="AD" clId="Web-{1B7CA722-20B7-6B80-0A0E-7C2FE3A9ED10}" dt="2022-11-02T12:57:37.939" v="717" actId="1076"/>
        <pc:sldMkLst>
          <pc:docMk/>
          <pc:sldMk cId="22297238" sldId="268"/>
        </pc:sldMkLst>
        <pc:spChg chg="mod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2" creationId="{867ED006-9BC2-F602-DE60-1EEED2CA860B}"/>
          </ac:spMkLst>
        </pc:spChg>
        <pc:spChg chg="del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3" creationId="{0C430813-F511-FF2F-DE62-38B022A59422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10" creationId="{5CD60141-EEBD-4EC1-8E34-0344C16A18A2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14" creationId="{8998F414-7D0A-4BB3-ABF9-D356969FDA82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16" creationId="{41DC52BE-B2E5-4356-9FCF-8F0E04E5F1E9}"/>
          </ac:spMkLst>
        </pc:spChg>
        <pc:spChg chg="add">
          <ac:chgData name="NICOLETA-MARIA MANLUP" userId="S::nicoleta.manlup@ubbcluj.ro::52b39330-0b97-4a31-bdc7-c3ce716c68cf" providerId="AD" clId="Web-{1B7CA722-20B7-6B80-0A0E-7C2FE3A9ED10}" dt="2022-11-02T12:56:13.124" v="714"/>
          <ac:spMkLst>
            <pc:docMk/>
            <pc:sldMk cId="22297238" sldId="268"/>
            <ac:spMk id="18" creationId="{0888D426-68B4-4BA8-96C3-1DCDCE2FA625}"/>
          </ac:spMkLst>
        </pc:spChg>
        <pc:picChg chg="add mod">
          <ac:chgData name="NICOLETA-MARIA MANLUP" userId="S::nicoleta.manlup@ubbcluj.ro::52b39330-0b97-4a31-bdc7-c3ce716c68cf" providerId="AD" clId="Web-{1B7CA722-20B7-6B80-0A0E-7C2FE3A9ED10}" dt="2022-11-02T12:57:37.939" v="717" actId="1076"/>
          <ac:picMkLst>
            <pc:docMk/>
            <pc:sldMk cId="22297238" sldId="268"/>
            <ac:picMk id="4" creationId="{DFEB3E17-AFB2-B696-36DF-6062F1AB3645}"/>
          </ac:picMkLst>
        </pc:picChg>
        <pc:picChg chg="add del">
          <ac:chgData name="NICOLETA-MARIA MANLUP" userId="S::nicoleta.manlup@ubbcluj.ro::52b39330-0b97-4a31-bdc7-c3ce716c68cf" providerId="AD" clId="Web-{1B7CA722-20B7-6B80-0A0E-7C2FE3A9ED10}" dt="2022-11-02T12:57:36.236" v="716"/>
          <ac:picMkLst>
            <pc:docMk/>
            <pc:sldMk cId="22297238" sldId="268"/>
            <ac:picMk id="7" creationId="{A899B14D-95CF-3CBC-4C2C-E081D59039EF}"/>
          </ac:picMkLst>
        </pc:picChg>
        <pc:cxnChg chg="add">
          <ac:chgData name="NICOLETA-MARIA MANLUP" userId="S::nicoleta.manlup@ubbcluj.ro::52b39330-0b97-4a31-bdc7-c3ce716c68cf" providerId="AD" clId="Web-{1B7CA722-20B7-6B80-0A0E-7C2FE3A9ED10}" dt="2022-11-02T12:56:13.124" v="714"/>
          <ac:cxnSpMkLst>
            <pc:docMk/>
            <pc:sldMk cId="22297238" sldId="268"/>
            <ac:cxnSpMk id="12" creationId="{4C75A547-BCD1-42BE-966E-53CA0AB93165}"/>
          </ac:cxnSpMkLst>
        </pc:cxnChg>
      </pc:sldChg>
      <pc:sldMasterChg chg="del delSldLayout">
        <pc:chgData name="NICOLETA-MARIA MANLUP" userId="S::nicoleta.manlup@ubbcluj.ro::52b39330-0b97-4a31-bdc7-c3ce716c68cf" providerId="AD" clId="Web-{1B7CA722-20B7-6B80-0A0E-7C2FE3A9ED10}" dt="2022-11-02T11:31:51.765" v="0"/>
        <pc:sldMasterMkLst>
          <pc:docMk/>
          <pc:sldMasterMk cId="2460954070" sldId="2147483660"/>
        </pc:sldMasterMkLst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COLETA-MARIA MANLUP" userId="S::nicoleta.manlup@ubbcluj.ro::52b39330-0b97-4a31-bdc7-c3ce716c68cf" providerId="AD" clId="Web-{1B7CA722-20B7-6B80-0A0E-7C2FE3A9ED10}" dt="2022-11-02T11:31:51.76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replId setBg addSldLayout modSldLayout">
        <pc:chgData name="NICOLETA-MARIA MANLUP" userId="S::nicoleta.manlup@ubbcluj.ro::52b39330-0b97-4a31-bdc7-c3ce716c68cf" providerId="AD" clId="Web-{1B7CA722-20B7-6B80-0A0E-7C2FE3A9ED10}" dt="2022-11-02T12:41:07.618" v="428"/>
        <pc:sldMasterMkLst>
          <pc:docMk/>
          <pc:sldMasterMk cId="1194287182" sldId="2147483672"/>
        </pc:sldMasterMkLst>
        <pc:sldLayoutChg chg="add mo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398468795" sldId="2147483673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4247785319" sldId="2147483674"/>
          </pc:sldLayoutMkLst>
        </pc:sldLayoutChg>
        <pc:sldLayoutChg chg="add mod replId setFolMasterObjs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2525823348" sldId="2147483675"/>
          </pc:sldLayoutMkLst>
        </pc:sldLayoutChg>
        <pc:sldLayoutChg chg="add mod replId setFolMasterObjs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1141490824" sldId="2147483676"/>
          </pc:sldLayoutMkLst>
        </pc:sldLayoutChg>
        <pc:sldLayoutChg chg="add mod replId setFolMasterObjs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655572668" sldId="2147483677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149407412" sldId="2147483678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3872380160" sldId="2147483679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3573205240" sldId="2147483680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273875351" sldId="2147483681"/>
          </pc:sldLayoutMkLst>
        </pc:sldLayoutChg>
        <pc:sldLayoutChg chg="add mod replId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1298798688" sldId="2147483682"/>
          </pc:sldLayoutMkLst>
        </pc:sldLayoutChg>
        <pc:sldLayoutChg chg="add mod replId setFolMasterObjs">
          <pc:chgData name="NICOLETA-MARIA MANLUP" userId="S::nicoleta.manlup@ubbcluj.ro::52b39330-0b97-4a31-bdc7-c3ce716c68cf" providerId="AD" clId="Web-{1B7CA722-20B7-6B80-0A0E-7C2FE3A9ED10}" dt="2022-11-02T12:41:07.618" v="428"/>
          <pc:sldLayoutMkLst>
            <pc:docMk/>
            <pc:sldMasterMk cId="1194287182" sldId="2147483672"/>
            <pc:sldLayoutMk cId="1750901150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7BC51-6E4A-4C4A-A9DF-51126640F5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17C6C2-B65E-4116-8445-11B930CCA982}">
      <dgm:prSet/>
      <dgm:spPr/>
      <dgm:t>
        <a:bodyPr/>
        <a:lstStyle/>
        <a:p>
          <a:r>
            <a:rPr lang="en-US" dirty="0"/>
            <a:t>A) derive, originate, </a:t>
          </a:r>
          <a:r>
            <a:rPr lang="en-US" strike="sngStrike" dirty="0"/>
            <a:t>come from</a:t>
          </a:r>
          <a:r>
            <a:rPr lang="en-US" dirty="0"/>
            <a:t>, depart</a:t>
          </a:r>
        </a:p>
      </dgm:t>
    </dgm:pt>
    <dgm:pt modelId="{E74D5874-E166-4E0A-9E6A-5EB72B3E1EA7}" type="parTrans" cxnId="{8D8EB61C-42F6-4137-A83A-B4A9FDD6F689}">
      <dgm:prSet/>
      <dgm:spPr/>
      <dgm:t>
        <a:bodyPr/>
        <a:lstStyle/>
        <a:p>
          <a:endParaRPr lang="en-US"/>
        </a:p>
      </dgm:t>
    </dgm:pt>
    <dgm:pt modelId="{6567FD4A-1473-4EAB-A885-D4916F2D254E}" type="sibTrans" cxnId="{8D8EB61C-42F6-4137-A83A-B4A9FDD6F689}">
      <dgm:prSet/>
      <dgm:spPr/>
      <dgm:t>
        <a:bodyPr/>
        <a:lstStyle/>
        <a:p>
          <a:endParaRPr lang="en-US"/>
        </a:p>
      </dgm:t>
    </dgm:pt>
    <dgm:pt modelId="{B9F7A9D3-BB35-4625-86AF-215CACE9B3EE}">
      <dgm:prSet/>
      <dgm:spPr/>
      <dgm:t>
        <a:bodyPr/>
        <a:lstStyle/>
        <a:p>
          <a:r>
            <a:rPr lang="en-US" dirty="0"/>
            <a:t>B) exterminate, eradicate, </a:t>
          </a:r>
          <a:r>
            <a:rPr lang="en-US" strike="sngStrike" dirty="0"/>
            <a:t>elate</a:t>
          </a:r>
          <a:r>
            <a:rPr lang="en-US" dirty="0"/>
            <a:t>, eliminate</a:t>
          </a:r>
        </a:p>
      </dgm:t>
    </dgm:pt>
    <dgm:pt modelId="{8D7B67A8-0CC2-4255-901C-64FAEA7ECDD9}" type="parTrans" cxnId="{46AB3A91-1F30-4829-A4AF-826411831642}">
      <dgm:prSet/>
      <dgm:spPr/>
      <dgm:t>
        <a:bodyPr/>
        <a:lstStyle/>
        <a:p>
          <a:endParaRPr lang="en-US"/>
        </a:p>
      </dgm:t>
    </dgm:pt>
    <dgm:pt modelId="{D1032CB6-CB9B-4296-ADD5-A06B350D40EA}" type="sibTrans" cxnId="{46AB3A91-1F30-4829-A4AF-826411831642}">
      <dgm:prSet/>
      <dgm:spPr/>
      <dgm:t>
        <a:bodyPr/>
        <a:lstStyle/>
        <a:p>
          <a:endParaRPr lang="en-US"/>
        </a:p>
      </dgm:t>
    </dgm:pt>
    <dgm:pt modelId="{B57F1FCE-A599-4482-B246-620B66936907}">
      <dgm:prSet/>
      <dgm:spPr/>
      <dgm:t>
        <a:bodyPr/>
        <a:lstStyle/>
        <a:p>
          <a:r>
            <a:rPr lang="en-US" dirty="0"/>
            <a:t>C) </a:t>
          </a:r>
          <a:r>
            <a:rPr lang="en-US" strike="sngStrike" dirty="0"/>
            <a:t>shoot up</a:t>
          </a:r>
          <a:r>
            <a:rPr lang="en-US" dirty="0">
              <a:latin typeface="Walbaum Display"/>
            </a:rPr>
            <a:t>,</a:t>
          </a:r>
          <a:r>
            <a:rPr lang="en-US" dirty="0"/>
            <a:t> spur</a:t>
          </a:r>
          <a:r>
            <a:rPr lang="en-US" dirty="0">
              <a:latin typeface="Walbaum Display"/>
            </a:rPr>
            <a:t>,</a:t>
          </a:r>
          <a:r>
            <a:rPr lang="en-US" dirty="0"/>
            <a:t> stir</a:t>
          </a:r>
          <a:r>
            <a:rPr lang="en-US" dirty="0">
              <a:latin typeface="Walbaum Display"/>
            </a:rPr>
            <a:t>,</a:t>
          </a:r>
          <a:r>
            <a:rPr lang="en-US" dirty="0"/>
            <a:t> stimulate</a:t>
          </a:r>
        </a:p>
      </dgm:t>
    </dgm:pt>
    <dgm:pt modelId="{CCADCB4D-E51D-41D3-A319-AD5AF2DEAA67}" type="parTrans" cxnId="{C0208C6D-8A95-478B-AE24-464DAC2EA2F9}">
      <dgm:prSet/>
      <dgm:spPr/>
      <dgm:t>
        <a:bodyPr/>
        <a:lstStyle/>
        <a:p>
          <a:endParaRPr lang="en-US"/>
        </a:p>
      </dgm:t>
    </dgm:pt>
    <dgm:pt modelId="{123C08D7-FF84-439E-B74B-44B9B3C81F83}" type="sibTrans" cxnId="{C0208C6D-8A95-478B-AE24-464DAC2EA2F9}">
      <dgm:prSet/>
      <dgm:spPr/>
      <dgm:t>
        <a:bodyPr/>
        <a:lstStyle/>
        <a:p>
          <a:endParaRPr lang="en-US"/>
        </a:p>
      </dgm:t>
    </dgm:pt>
    <dgm:pt modelId="{56675046-087F-4611-8D1F-D43A99EDB5B1}">
      <dgm:prSet/>
      <dgm:spPr/>
      <dgm:t>
        <a:bodyPr/>
        <a:lstStyle/>
        <a:p>
          <a:r>
            <a:rPr lang="en-US" dirty="0"/>
            <a:t>D) galvanize</a:t>
          </a:r>
          <a:r>
            <a:rPr lang="en-US" dirty="0">
              <a:latin typeface="Walbaum Display"/>
            </a:rPr>
            <a:t>,</a:t>
          </a:r>
          <a:r>
            <a:rPr lang="en-US" dirty="0"/>
            <a:t> motivate</a:t>
          </a:r>
          <a:r>
            <a:rPr lang="en-US" dirty="0">
              <a:latin typeface="Walbaum Display"/>
            </a:rPr>
            <a:t>,</a:t>
          </a:r>
          <a:r>
            <a:rPr lang="en-US" dirty="0"/>
            <a:t> provoke </a:t>
          </a:r>
          <a:r>
            <a:rPr lang="en-US" strike="sngStrike" dirty="0"/>
            <a:t>enrage</a:t>
          </a:r>
        </a:p>
      </dgm:t>
    </dgm:pt>
    <dgm:pt modelId="{4757914A-5091-4325-92E9-5996E5D7B790}" type="parTrans" cxnId="{7A987B5B-D129-48BC-BF16-F99BE2C04C91}">
      <dgm:prSet/>
      <dgm:spPr/>
      <dgm:t>
        <a:bodyPr/>
        <a:lstStyle/>
        <a:p>
          <a:endParaRPr lang="en-US"/>
        </a:p>
      </dgm:t>
    </dgm:pt>
    <dgm:pt modelId="{497A1670-9555-4557-A54C-E7F69B556E55}" type="sibTrans" cxnId="{7A987B5B-D129-48BC-BF16-F99BE2C04C91}">
      <dgm:prSet/>
      <dgm:spPr/>
      <dgm:t>
        <a:bodyPr/>
        <a:lstStyle/>
        <a:p>
          <a:endParaRPr lang="en-US"/>
        </a:p>
      </dgm:t>
    </dgm:pt>
    <dgm:pt modelId="{094D5E23-2A64-48C4-A566-AE8137D047B1}">
      <dgm:prSet/>
      <dgm:spPr/>
      <dgm:t>
        <a:bodyPr/>
        <a:lstStyle/>
        <a:p>
          <a:r>
            <a:rPr lang="en-US" dirty="0"/>
            <a:t>E) fragility</a:t>
          </a:r>
          <a:r>
            <a:rPr lang="en-US" dirty="0">
              <a:latin typeface="Walbaum Display"/>
            </a:rPr>
            <a:t>,</a:t>
          </a:r>
          <a:r>
            <a:rPr lang="en-US" dirty="0"/>
            <a:t> </a:t>
          </a:r>
          <a:r>
            <a:rPr lang="en-US" dirty="0">
              <a:latin typeface="Walbaum Display"/>
            </a:rPr>
            <a:t>sensitivity,</a:t>
          </a:r>
          <a:r>
            <a:rPr lang="en-US" dirty="0"/>
            <a:t> </a:t>
          </a:r>
          <a:r>
            <a:rPr lang="en-US" strike="sngStrike" dirty="0"/>
            <a:t>brittleness</a:t>
          </a:r>
          <a:r>
            <a:rPr lang="en-US" dirty="0">
              <a:latin typeface="Walbaum Display"/>
            </a:rPr>
            <a:t>,</a:t>
          </a:r>
          <a:r>
            <a:rPr lang="en-US" dirty="0"/>
            <a:t> frailty</a:t>
          </a:r>
        </a:p>
      </dgm:t>
    </dgm:pt>
    <dgm:pt modelId="{7E4E0719-F23B-4081-B759-183FC9566EFE}" type="parTrans" cxnId="{DE4E7D13-9686-4467-8ACA-07A7B3A3B18B}">
      <dgm:prSet/>
      <dgm:spPr/>
      <dgm:t>
        <a:bodyPr/>
        <a:lstStyle/>
        <a:p>
          <a:endParaRPr lang="en-US"/>
        </a:p>
      </dgm:t>
    </dgm:pt>
    <dgm:pt modelId="{4C5C1172-901B-4C92-96CC-8D4640A55E49}" type="sibTrans" cxnId="{DE4E7D13-9686-4467-8ACA-07A7B3A3B18B}">
      <dgm:prSet/>
      <dgm:spPr/>
      <dgm:t>
        <a:bodyPr/>
        <a:lstStyle/>
        <a:p>
          <a:endParaRPr lang="en-US"/>
        </a:p>
      </dgm:t>
    </dgm:pt>
    <dgm:pt modelId="{15C6741E-3ED2-49A9-8E22-5D85D0F65BBE}">
      <dgm:prSet/>
      <dgm:spPr/>
      <dgm:t>
        <a:bodyPr/>
        <a:lstStyle/>
        <a:p>
          <a:r>
            <a:rPr lang="en-US" dirty="0"/>
            <a:t>F) </a:t>
          </a:r>
          <a:r>
            <a:rPr lang="en-US" strike="sngStrike" dirty="0"/>
            <a:t>redirect</a:t>
          </a:r>
          <a:r>
            <a:rPr lang="en-US" dirty="0">
              <a:latin typeface="Walbaum Display"/>
            </a:rPr>
            <a:t>,</a:t>
          </a:r>
          <a:r>
            <a:rPr lang="en-US" dirty="0"/>
            <a:t> divert</a:t>
          </a:r>
          <a:r>
            <a:rPr lang="en-US" dirty="0">
              <a:latin typeface="Walbaum Display"/>
            </a:rPr>
            <a:t>,</a:t>
          </a:r>
          <a:r>
            <a:rPr lang="en-US" dirty="0"/>
            <a:t> divide</a:t>
          </a:r>
          <a:r>
            <a:rPr lang="en-US" dirty="0">
              <a:latin typeface="Walbaum Display"/>
            </a:rPr>
            <a:t>,</a:t>
          </a:r>
          <a:r>
            <a:rPr lang="en-US" dirty="0"/>
            <a:t> channel</a:t>
          </a:r>
        </a:p>
      </dgm:t>
    </dgm:pt>
    <dgm:pt modelId="{FE21B90F-0641-4E20-B7B4-8FE064BAE53C}" type="parTrans" cxnId="{48B5335F-16B5-46FF-88E4-2B0656A78126}">
      <dgm:prSet/>
      <dgm:spPr/>
      <dgm:t>
        <a:bodyPr/>
        <a:lstStyle/>
        <a:p>
          <a:endParaRPr lang="en-US"/>
        </a:p>
      </dgm:t>
    </dgm:pt>
    <dgm:pt modelId="{8A30DAA7-B708-4DDD-AF9D-440BCC5A3AC9}" type="sibTrans" cxnId="{48B5335F-16B5-46FF-88E4-2B0656A78126}">
      <dgm:prSet/>
      <dgm:spPr/>
      <dgm:t>
        <a:bodyPr/>
        <a:lstStyle/>
        <a:p>
          <a:endParaRPr lang="en-US"/>
        </a:p>
      </dgm:t>
    </dgm:pt>
    <dgm:pt modelId="{CF10A70D-7874-4526-BC7A-14A5DE424884}">
      <dgm:prSet/>
      <dgm:spPr/>
      <dgm:t>
        <a:bodyPr/>
        <a:lstStyle/>
        <a:p>
          <a:r>
            <a:rPr lang="en-US" dirty="0"/>
            <a:t>G) supernatural</a:t>
          </a:r>
          <a:r>
            <a:rPr lang="en-US" dirty="0">
              <a:latin typeface="Walbaum Display"/>
            </a:rPr>
            <a:t>,</a:t>
          </a:r>
          <a:r>
            <a:rPr lang="en-US" dirty="0"/>
            <a:t> transcendent</a:t>
          </a:r>
          <a:r>
            <a:rPr lang="en-US" dirty="0">
              <a:latin typeface="Walbaum Display"/>
            </a:rPr>
            <a:t>,</a:t>
          </a:r>
          <a:r>
            <a:rPr lang="en-US" dirty="0"/>
            <a:t> metaphysical</a:t>
          </a:r>
          <a:r>
            <a:rPr lang="en-US" dirty="0">
              <a:latin typeface="Walbaum Display"/>
            </a:rPr>
            <a:t>,</a:t>
          </a:r>
          <a:r>
            <a:rPr lang="en-US" dirty="0"/>
            <a:t> </a:t>
          </a:r>
          <a:r>
            <a:rPr lang="en-US" strike="sngStrike" dirty="0"/>
            <a:t>mundane</a:t>
          </a:r>
        </a:p>
      </dgm:t>
    </dgm:pt>
    <dgm:pt modelId="{69BFF177-300D-4DBC-B7EC-895AFDE0A4C1}" type="parTrans" cxnId="{0ACF29C6-B32C-4F7A-881A-4F007DBE1A71}">
      <dgm:prSet/>
      <dgm:spPr/>
      <dgm:t>
        <a:bodyPr/>
        <a:lstStyle/>
        <a:p>
          <a:endParaRPr lang="en-US"/>
        </a:p>
      </dgm:t>
    </dgm:pt>
    <dgm:pt modelId="{FC5564D8-412B-4FBB-A5A4-5032AF8763CB}" type="sibTrans" cxnId="{0ACF29C6-B32C-4F7A-881A-4F007DBE1A71}">
      <dgm:prSet/>
      <dgm:spPr/>
      <dgm:t>
        <a:bodyPr/>
        <a:lstStyle/>
        <a:p>
          <a:endParaRPr lang="en-US"/>
        </a:p>
      </dgm:t>
    </dgm:pt>
    <dgm:pt modelId="{59956DE3-C193-47C7-A093-0343B736C185}">
      <dgm:prSet/>
      <dgm:spPr/>
      <dgm:t>
        <a:bodyPr/>
        <a:lstStyle/>
        <a:p>
          <a:r>
            <a:rPr lang="en-US" dirty="0"/>
            <a:t>H)</a:t>
          </a:r>
          <a:r>
            <a:rPr lang="en-US" strike="noStrike" dirty="0"/>
            <a:t> </a:t>
          </a:r>
          <a:r>
            <a:rPr lang="en-US" strike="sngStrike" dirty="0"/>
            <a:t>vital</a:t>
          </a:r>
          <a:r>
            <a:rPr lang="en-US" dirty="0">
              <a:latin typeface="Walbaum Display"/>
            </a:rPr>
            <a:t>,</a:t>
          </a:r>
          <a:r>
            <a:rPr lang="en-US" dirty="0"/>
            <a:t> viable</a:t>
          </a:r>
          <a:r>
            <a:rPr lang="en-US" dirty="0">
              <a:latin typeface="Walbaum Display"/>
            </a:rPr>
            <a:t>,</a:t>
          </a:r>
          <a:r>
            <a:rPr lang="en-US" dirty="0"/>
            <a:t> feasible practical</a:t>
          </a:r>
        </a:p>
      </dgm:t>
    </dgm:pt>
    <dgm:pt modelId="{82F27385-DF61-4E1A-B324-4C72530BE303}" type="parTrans" cxnId="{CFD262E0-C390-4CD7-8C8D-DC457D36D735}">
      <dgm:prSet/>
      <dgm:spPr/>
      <dgm:t>
        <a:bodyPr/>
        <a:lstStyle/>
        <a:p>
          <a:endParaRPr lang="en-US"/>
        </a:p>
      </dgm:t>
    </dgm:pt>
    <dgm:pt modelId="{A57AC088-CAB7-41C6-858E-F8E75FB35C5F}" type="sibTrans" cxnId="{CFD262E0-C390-4CD7-8C8D-DC457D36D735}">
      <dgm:prSet/>
      <dgm:spPr/>
      <dgm:t>
        <a:bodyPr/>
        <a:lstStyle/>
        <a:p>
          <a:endParaRPr lang="en-US"/>
        </a:p>
      </dgm:t>
    </dgm:pt>
    <dgm:pt modelId="{8B1CEAF9-9F98-4781-A8A1-9902B8FA7CA6}" type="pres">
      <dgm:prSet presAssocID="{9C77BC51-6E4A-4C4A-A9DF-51126640F5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4DBA5-B087-4233-837D-1862C1257F70}" type="pres">
      <dgm:prSet presAssocID="{3317C6C2-B65E-4116-8445-11B930CCA98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3A698-FBC1-4D04-B3C3-118040A05366}" type="pres">
      <dgm:prSet presAssocID="{6567FD4A-1473-4EAB-A885-D4916F2D254E}" presName="spacer" presStyleCnt="0"/>
      <dgm:spPr/>
    </dgm:pt>
    <dgm:pt modelId="{034E572A-0E23-4DF8-8052-D328AD15FE35}" type="pres">
      <dgm:prSet presAssocID="{B9F7A9D3-BB35-4625-86AF-215CACE9B3E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0EED-C88D-4540-8B8E-E18147819505}" type="pres">
      <dgm:prSet presAssocID="{D1032CB6-CB9B-4296-ADD5-A06B350D40EA}" presName="spacer" presStyleCnt="0"/>
      <dgm:spPr/>
    </dgm:pt>
    <dgm:pt modelId="{38BA53B7-5C97-4F71-AECF-9B53C029B6EB}" type="pres">
      <dgm:prSet presAssocID="{B57F1FCE-A599-4482-B246-620B66936907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C7839-4EA8-44C3-ACBC-FD78887BAA93}" type="pres">
      <dgm:prSet presAssocID="{123C08D7-FF84-439E-B74B-44B9B3C81F83}" presName="spacer" presStyleCnt="0"/>
      <dgm:spPr/>
    </dgm:pt>
    <dgm:pt modelId="{BEEC29AF-7C3D-41D3-B680-9CF8218D7B76}" type="pres">
      <dgm:prSet presAssocID="{56675046-087F-4611-8D1F-D43A99EDB5B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B7214-4A0A-4798-A0CC-B1740C471579}" type="pres">
      <dgm:prSet presAssocID="{497A1670-9555-4557-A54C-E7F69B556E55}" presName="spacer" presStyleCnt="0"/>
      <dgm:spPr/>
    </dgm:pt>
    <dgm:pt modelId="{C7975C20-EDA3-4317-8F5B-053C566AA31C}" type="pres">
      <dgm:prSet presAssocID="{094D5E23-2A64-48C4-A566-AE8137D047B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D23B-1D0D-40DB-AF0A-E7B5336791CA}" type="pres">
      <dgm:prSet presAssocID="{4C5C1172-901B-4C92-96CC-8D4640A55E49}" presName="spacer" presStyleCnt="0"/>
      <dgm:spPr/>
    </dgm:pt>
    <dgm:pt modelId="{110EA014-1E2F-40A2-B1FD-4F0CD15141AD}" type="pres">
      <dgm:prSet presAssocID="{15C6741E-3ED2-49A9-8E22-5D85D0F65BB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3C6F1-D231-4C5B-9D9B-D0011A860E45}" type="pres">
      <dgm:prSet presAssocID="{8A30DAA7-B708-4DDD-AF9D-440BCC5A3AC9}" presName="spacer" presStyleCnt="0"/>
      <dgm:spPr/>
    </dgm:pt>
    <dgm:pt modelId="{7ACADAA2-5B0E-48DD-972C-96C337E1173B}" type="pres">
      <dgm:prSet presAssocID="{CF10A70D-7874-4526-BC7A-14A5DE4248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2D983-BE91-45FF-80B1-E4433EABC698}" type="pres">
      <dgm:prSet presAssocID="{FC5564D8-412B-4FBB-A5A4-5032AF8763CB}" presName="spacer" presStyleCnt="0"/>
      <dgm:spPr/>
    </dgm:pt>
    <dgm:pt modelId="{B11E631B-EC1A-4E54-A21F-F0DAA9D6E691}" type="pres">
      <dgm:prSet presAssocID="{59956DE3-C193-47C7-A093-0343B736C185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609640-7553-44F1-83F3-34C4DD35DB8C}" type="presOf" srcId="{9C77BC51-6E4A-4C4A-A9DF-51126640F558}" destId="{8B1CEAF9-9F98-4781-A8A1-9902B8FA7CA6}" srcOrd="0" destOrd="0" presId="urn:microsoft.com/office/officeart/2005/8/layout/vList2"/>
    <dgm:cxn modelId="{319506C6-5B9C-497B-A4C7-394F35743BD1}" type="presOf" srcId="{15C6741E-3ED2-49A9-8E22-5D85D0F65BBE}" destId="{110EA014-1E2F-40A2-B1FD-4F0CD15141AD}" srcOrd="0" destOrd="0" presId="urn:microsoft.com/office/officeart/2005/8/layout/vList2"/>
    <dgm:cxn modelId="{0ACF29C6-B32C-4F7A-881A-4F007DBE1A71}" srcId="{9C77BC51-6E4A-4C4A-A9DF-51126640F558}" destId="{CF10A70D-7874-4526-BC7A-14A5DE424884}" srcOrd="6" destOrd="0" parTransId="{69BFF177-300D-4DBC-B7EC-895AFDE0A4C1}" sibTransId="{FC5564D8-412B-4FBB-A5A4-5032AF8763CB}"/>
    <dgm:cxn modelId="{8D8EB61C-42F6-4137-A83A-B4A9FDD6F689}" srcId="{9C77BC51-6E4A-4C4A-A9DF-51126640F558}" destId="{3317C6C2-B65E-4116-8445-11B930CCA982}" srcOrd="0" destOrd="0" parTransId="{E74D5874-E166-4E0A-9E6A-5EB72B3E1EA7}" sibTransId="{6567FD4A-1473-4EAB-A885-D4916F2D254E}"/>
    <dgm:cxn modelId="{48B5335F-16B5-46FF-88E4-2B0656A78126}" srcId="{9C77BC51-6E4A-4C4A-A9DF-51126640F558}" destId="{15C6741E-3ED2-49A9-8E22-5D85D0F65BBE}" srcOrd="5" destOrd="0" parTransId="{FE21B90F-0641-4E20-B7B4-8FE064BAE53C}" sibTransId="{8A30DAA7-B708-4DDD-AF9D-440BCC5A3AC9}"/>
    <dgm:cxn modelId="{C0208C6D-8A95-478B-AE24-464DAC2EA2F9}" srcId="{9C77BC51-6E4A-4C4A-A9DF-51126640F558}" destId="{B57F1FCE-A599-4482-B246-620B66936907}" srcOrd="2" destOrd="0" parTransId="{CCADCB4D-E51D-41D3-A319-AD5AF2DEAA67}" sibTransId="{123C08D7-FF84-439E-B74B-44B9B3C81F83}"/>
    <dgm:cxn modelId="{04AF3B19-6A87-4827-82EF-8A0E5205878D}" type="presOf" srcId="{3317C6C2-B65E-4116-8445-11B930CCA982}" destId="{3A64DBA5-B087-4233-837D-1862C1257F70}" srcOrd="0" destOrd="0" presId="urn:microsoft.com/office/officeart/2005/8/layout/vList2"/>
    <dgm:cxn modelId="{16C6A6FB-C0AC-463A-BB10-95EDE55A6C5E}" type="presOf" srcId="{59956DE3-C193-47C7-A093-0343B736C185}" destId="{B11E631B-EC1A-4E54-A21F-F0DAA9D6E691}" srcOrd="0" destOrd="0" presId="urn:microsoft.com/office/officeart/2005/8/layout/vList2"/>
    <dgm:cxn modelId="{46AB3A91-1F30-4829-A4AF-826411831642}" srcId="{9C77BC51-6E4A-4C4A-A9DF-51126640F558}" destId="{B9F7A9D3-BB35-4625-86AF-215CACE9B3EE}" srcOrd="1" destOrd="0" parTransId="{8D7B67A8-0CC2-4255-901C-64FAEA7ECDD9}" sibTransId="{D1032CB6-CB9B-4296-ADD5-A06B350D40EA}"/>
    <dgm:cxn modelId="{F1C2F5A1-63B4-4E75-B81E-EB706C9CFF67}" type="presOf" srcId="{B9F7A9D3-BB35-4625-86AF-215CACE9B3EE}" destId="{034E572A-0E23-4DF8-8052-D328AD15FE35}" srcOrd="0" destOrd="0" presId="urn:microsoft.com/office/officeart/2005/8/layout/vList2"/>
    <dgm:cxn modelId="{DE4E7D13-9686-4467-8ACA-07A7B3A3B18B}" srcId="{9C77BC51-6E4A-4C4A-A9DF-51126640F558}" destId="{094D5E23-2A64-48C4-A566-AE8137D047B1}" srcOrd="4" destOrd="0" parTransId="{7E4E0719-F23B-4081-B759-183FC9566EFE}" sibTransId="{4C5C1172-901B-4C92-96CC-8D4640A55E49}"/>
    <dgm:cxn modelId="{45736799-461F-4E26-9A43-EB5FCCECAFFD}" type="presOf" srcId="{56675046-087F-4611-8D1F-D43A99EDB5B1}" destId="{BEEC29AF-7C3D-41D3-B680-9CF8218D7B76}" srcOrd="0" destOrd="0" presId="urn:microsoft.com/office/officeart/2005/8/layout/vList2"/>
    <dgm:cxn modelId="{743B6CCE-81FF-4819-B8F2-0077F558F4BF}" type="presOf" srcId="{CF10A70D-7874-4526-BC7A-14A5DE424884}" destId="{7ACADAA2-5B0E-48DD-972C-96C337E1173B}" srcOrd="0" destOrd="0" presId="urn:microsoft.com/office/officeart/2005/8/layout/vList2"/>
    <dgm:cxn modelId="{CFD262E0-C390-4CD7-8C8D-DC457D36D735}" srcId="{9C77BC51-6E4A-4C4A-A9DF-51126640F558}" destId="{59956DE3-C193-47C7-A093-0343B736C185}" srcOrd="7" destOrd="0" parTransId="{82F27385-DF61-4E1A-B324-4C72530BE303}" sibTransId="{A57AC088-CAB7-41C6-858E-F8E75FB35C5F}"/>
    <dgm:cxn modelId="{7A987B5B-D129-48BC-BF16-F99BE2C04C91}" srcId="{9C77BC51-6E4A-4C4A-A9DF-51126640F558}" destId="{56675046-087F-4611-8D1F-D43A99EDB5B1}" srcOrd="3" destOrd="0" parTransId="{4757914A-5091-4325-92E9-5996E5D7B790}" sibTransId="{497A1670-9555-4557-A54C-E7F69B556E55}"/>
    <dgm:cxn modelId="{DC6ACF1B-1F77-4134-85AE-5BD6587FADF3}" type="presOf" srcId="{B57F1FCE-A599-4482-B246-620B66936907}" destId="{38BA53B7-5C97-4F71-AECF-9B53C029B6EB}" srcOrd="0" destOrd="0" presId="urn:microsoft.com/office/officeart/2005/8/layout/vList2"/>
    <dgm:cxn modelId="{34F4B4E3-B60B-49C9-86C9-AFE263F8DE64}" type="presOf" srcId="{094D5E23-2A64-48C4-A566-AE8137D047B1}" destId="{C7975C20-EDA3-4317-8F5B-053C566AA31C}" srcOrd="0" destOrd="0" presId="urn:microsoft.com/office/officeart/2005/8/layout/vList2"/>
    <dgm:cxn modelId="{B527EA53-0C66-4003-BC60-1B1F2F39AD02}" type="presParOf" srcId="{8B1CEAF9-9F98-4781-A8A1-9902B8FA7CA6}" destId="{3A64DBA5-B087-4233-837D-1862C1257F70}" srcOrd="0" destOrd="0" presId="urn:microsoft.com/office/officeart/2005/8/layout/vList2"/>
    <dgm:cxn modelId="{4D719BD0-FCC7-45DC-8A3A-46AD253732E9}" type="presParOf" srcId="{8B1CEAF9-9F98-4781-A8A1-9902B8FA7CA6}" destId="{3CE3A698-FBC1-4D04-B3C3-118040A05366}" srcOrd="1" destOrd="0" presId="urn:microsoft.com/office/officeart/2005/8/layout/vList2"/>
    <dgm:cxn modelId="{F100FADD-46FC-4E2F-874B-5B85678FBCFE}" type="presParOf" srcId="{8B1CEAF9-9F98-4781-A8A1-9902B8FA7CA6}" destId="{034E572A-0E23-4DF8-8052-D328AD15FE35}" srcOrd="2" destOrd="0" presId="urn:microsoft.com/office/officeart/2005/8/layout/vList2"/>
    <dgm:cxn modelId="{30156FBF-7D82-4B01-BB24-3D05B259FFD8}" type="presParOf" srcId="{8B1CEAF9-9F98-4781-A8A1-9902B8FA7CA6}" destId="{B1EF0EED-C88D-4540-8B8E-E18147819505}" srcOrd="3" destOrd="0" presId="urn:microsoft.com/office/officeart/2005/8/layout/vList2"/>
    <dgm:cxn modelId="{8CEB1AAC-66F5-4242-8951-EBD2A181617B}" type="presParOf" srcId="{8B1CEAF9-9F98-4781-A8A1-9902B8FA7CA6}" destId="{38BA53B7-5C97-4F71-AECF-9B53C029B6EB}" srcOrd="4" destOrd="0" presId="urn:microsoft.com/office/officeart/2005/8/layout/vList2"/>
    <dgm:cxn modelId="{AB9A2700-B41D-4085-9107-27C1A9CF613B}" type="presParOf" srcId="{8B1CEAF9-9F98-4781-A8A1-9902B8FA7CA6}" destId="{9E2C7839-4EA8-44C3-ACBC-FD78887BAA93}" srcOrd="5" destOrd="0" presId="urn:microsoft.com/office/officeart/2005/8/layout/vList2"/>
    <dgm:cxn modelId="{D98838D2-02F3-42DE-B6EC-E5199D26518A}" type="presParOf" srcId="{8B1CEAF9-9F98-4781-A8A1-9902B8FA7CA6}" destId="{BEEC29AF-7C3D-41D3-B680-9CF8218D7B76}" srcOrd="6" destOrd="0" presId="urn:microsoft.com/office/officeart/2005/8/layout/vList2"/>
    <dgm:cxn modelId="{069C9C1E-54C4-484C-85A9-1D6083A5303F}" type="presParOf" srcId="{8B1CEAF9-9F98-4781-A8A1-9902B8FA7CA6}" destId="{44EB7214-4A0A-4798-A0CC-B1740C471579}" srcOrd="7" destOrd="0" presId="urn:microsoft.com/office/officeart/2005/8/layout/vList2"/>
    <dgm:cxn modelId="{C5565469-A532-477A-ADD6-B8303CCF5722}" type="presParOf" srcId="{8B1CEAF9-9F98-4781-A8A1-9902B8FA7CA6}" destId="{C7975C20-EDA3-4317-8F5B-053C566AA31C}" srcOrd="8" destOrd="0" presId="urn:microsoft.com/office/officeart/2005/8/layout/vList2"/>
    <dgm:cxn modelId="{DEA7E024-404D-470D-8E0E-F446825C4CF1}" type="presParOf" srcId="{8B1CEAF9-9F98-4781-A8A1-9902B8FA7CA6}" destId="{383FD23B-1D0D-40DB-AF0A-E7B5336791CA}" srcOrd="9" destOrd="0" presId="urn:microsoft.com/office/officeart/2005/8/layout/vList2"/>
    <dgm:cxn modelId="{2BC99D89-D317-4E70-8F18-7886069DA428}" type="presParOf" srcId="{8B1CEAF9-9F98-4781-A8A1-9902B8FA7CA6}" destId="{110EA014-1E2F-40A2-B1FD-4F0CD15141AD}" srcOrd="10" destOrd="0" presId="urn:microsoft.com/office/officeart/2005/8/layout/vList2"/>
    <dgm:cxn modelId="{4E44FD27-D92E-4275-B2D0-45326EAACB67}" type="presParOf" srcId="{8B1CEAF9-9F98-4781-A8A1-9902B8FA7CA6}" destId="{E873C6F1-D231-4C5B-9D9B-D0011A860E45}" srcOrd="11" destOrd="0" presId="urn:microsoft.com/office/officeart/2005/8/layout/vList2"/>
    <dgm:cxn modelId="{796DAB1F-F5F9-43EF-844D-A5283EB6CACA}" type="presParOf" srcId="{8B1CEAF9-9F98-4781-A8A1-9902B8FA7CA6}" destId="{7ACADAA2-5B0E-48DD-972C-96C337E1173B}" srcOrd="12" destOrd="0" presId="urn:microsoft.com/office/officeart/2005/8/layout/vList2"/>
    <dgm:cxn modelId="{1AF4E8EE-EF34-44A7-A74B-A9ABD426791F}" type="presParOf" srcId="{8B1CEAF9-9F98-4781-A8A1-9902B8FA7CA6}" destId="{CB62D983-BE91-45FF-80B1-E4433EABC698}" srcOrd="13" destOrd="0" presId="urn:microsoft.com/office/officeart/2005/8/layout/vList2"/>
    <dgm:cxn modelId="{BDE29BE9-3B48-4D24-B35C-694DBCE27FC8}" type="presParOf" srcId="{8B1CEAF9-9F98-4781-A8A1-9902B8FA7CA6}" destId="{B11E631B-EC1A-4E54-A21F-F0DAA9D6E69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E313C-971E-46EC-9110-B286EF085C5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6D91B8-463C-48ED-A875-64957E1B4F5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1. Do you think that landing on the Moon was a breakthrough for technology evolution?</a:t>
          </a:r>
        </a:p>
      </dgm:t>
    </dgm:pt>
    <dgm:pt modelId="{27BF129E-60AE-4A14-A26B-F054EB26901D}" type="parTrans" cxnId="{846A548A-DF6B-4AD1-9778-3FEC8D2A6CAA}">
      <dgm:prSet/>
      <dgm:spPr/>
      <dgm:t>
        <a:bodyPr/>
        <a:lstStyle/>
        <a:p>
          <a:endParaRPr lang="en-US"/>
        </a:p>
      </dgm:t>
    </dgm:pt>
    <dgm:pt modelId="{468A2FB4-B10A-4944-969D-A5B2C4CF7F89}" type="sibTrans" cxnId="{846A548A-DF6B-4AD1-9778-3FEC8D2A6CAA}">
      <dgm:prSet/>
      <dgm:spPr/>
      <dgm:t>
        <a:bodyPr/>
        <a:lstStyle/>
        <a:p>
          <a:endParaRPr lang="en-US"/>
        </a:p>
      </dgm:t>
    </dgm:pt>
    <dgm:pt modelId="{84D94011-0C1A-4852-8F3F-4B06AEB5FCA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2. Would you like to see people landing on Mars and setting up a colony there. Is it more important than the problems on Earth?</a:t>
          </a:r>
        </a:p>
      </dgm:t>
    </dgm:pt>
    <dgm:pt modelId="{BCC68A4A-6CF8-4756-906E-92D9AAB75C1C}" type="parTrans" cxnId="{49AF6A06-D493-451A-B8B1-55375CBFFDFB}">
      <dgm:prSet/>
      <dgm:spPr/>
      <dgm:t>
        <a:bodyPr/>
        <a:lstStyle/>
        <a:p>
          <a:endParaRPr lang="en-US"/>
        </a:p>
      </dgm:t>
    </dgm:pt>
    <dgm:pt modelId="{7BE3012C-4692-4ACD-870C-1EF137FBA848}" type="sibTrans" cxnId="{49AF6A06-D493-451A-B8B1-55375CBFFDFB}">
      <dgm:prSet/>
      <dgm:spPr/>
      <dgm:t>
        <a:bodyPr/>
        <a:lstStyle/>
        <a:p>
          <a:endParaRPr lang="en-US"/>
        </a:p>
      </dgm:t>
    </dgm:pt>
    <dgm:pt modelId="{F6241C36-A414-4BAB-A70B-CF4425D51A9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3. Are making money and capitalism something that hinder the development of advanced technology?</a:t>
          </a:r>
        </a:p>
      </dgm:t>
    </dgm:pt>
    <dgm:pt modelId="{3CB29B7C-B357-4899-A811-D7026993AC92}" type="parTrans" cxnId="{2AD6DF75-17A4-4A84-920F-1A2F9AC7E7CD}">
      <dgm:prSet/>
      <dgm:spPr/>
      <dgm:t>
        <a:bodyPr/>
        <a:lstStyle/>
        <a:p>
          <a:endParaRPr lang="en-US"/>
        </a:p>
      </dgm:t>
    </dgm:pt>
    <dgm:pt modelId="{D7152DAF-57E4-4CAD-B5DB-FA837A0A0D11}" type="sibTrans" cxnId="{2AD6DF75-17A4-4A84-920F-1A2F9AC7E7CD}">
      <dgm:prSet/>
      <dgm:spPr/>
      <dgm:t>
        <a:bodyPr/>
        <a:lstStyle/>
        <a:p>
          <a:endParaRPr lang="en-US"/>
        </a:p>
      </dgm:t>
    </dgm:pt>
    <dgm:pt modelId="{A7774278-18EE-4C5A-BB2C-5B0A621165A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4. Do you believe that Silicon Valley companies are becoming less transformational and new</a:t>
          </a:r>
        </a:p>
      </dgm:t>
    </dgm:pt>
    <dgm:pt modelId="{9F7DA368-9C9B-4ECD-A06C-5C9B4A3350E2}" type="parTrans" cxnId="{2CFF1F76-F3C5-4510-B874-7E17E06E5918}">
      <dgm:prSet/>
      <dgm:spPr/>
      <dgm:t>
        <a:bodyPr/>
        <a:lstStyle/>
        <a:p>
          <a:endParaRPr lang="en-US"/>
        </a:p>
      </dgm:t>
    </dgm:pt>
    <dgm:pt modelId="{FCEF3B6A-2522-4ACB-811B-0877D46A63AD}" type="sibTrans" cxnId="{2CFF1F76-F3C5-4510-B874-7E17E06E5918}">
      <dgm:prSet/>
      <dgm:spPr/>
      <dgm:t>
        <a:bodyPr/>
        <a:lstStyle/>
        <a:p>
          <a:endParaRPr lang="en-US"/>
        </a:p>
      </dgm:t>
    </dgm:pt>
    <dgm:pt modelId="{49069E22-3D51-4E4D-A7B0-549C65262C0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companies are less inventive and more focused on short-term gains?</a:t>
          </a:r>
        </a:p>
      </dgm:t>
    </dgm:pt>
    <dgm:pt modelId="{FFC88F5A-757D-440F-94BE-2EA82B73C474}" type="parTrans" cxnId="{0286FC1A-66E1-4C00-984D-45E9FF68BFFC}">
      <dgm:prSet/>
      <dgm:spPr/>
      <dgm:t>
        <a:bodyPr/>
        <a:lstStyle/>
        <a:p>
          <a:endParaRPr lang="en-US"/>
        </a:p>
      </dgm:t>
    </dgm:pt>
    <dgm:pt modelId="{16176052-0EA4-4EE9-AFED-11A59EF66513}" type="sibTrans" cxnId="{0286FC1A-66E1-4C00-984D-45E9FF68BFFC}">
      <dgm:prSet/>
      <dgm:spPr/>
      <dgm:t>
        <a:bodyPr/>
        <a:lstStyle/>
        <a:p>
          <a:endParaRPr lang="en-US"/>
        </a:p>
      </dgm:t>
    </dgm:pt>
    <dgm:pt modelId="{EB9B7497-4FCC-4692-9128-FA44A2F0E12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5. Why don’t we solve big civilization-wide problems nowadays?</a:t>
          </a:r>
        </a:p>
      </dgm:t>
    </dgm:pt>
    <dgm:pt modelId="{DA4A1B24-D41A-4A2D-B43C-D2FBED6D7E20}" type="parTrans" cxnId="{F687B7E8-8B9F-4353-A5F2-7699CB077A7C}">
      <dgm:prSet/>
      <dgm:spPr/>
      <dgm:t>
        <a:bodyPr/>
        <a:lstStyle/>
        <a:p>
          <a:endParaRPr lang="en-US"/>
        </a:p>
      </dgm:t>
    </dgm:pt>
    <dgm:pt modelId="{2AC54BB1-19C2-455C-8276-D619C091CE78}" type="sibTrans" cxnId="{F687B7E8-8B9F-4353-A5F2-7699CB077A7C}">
      <dgm:prSet/>
      <dgm:spPr/>
      <dgm:t>
        <a:bodyPr/>
        <a:lstStyle/>
        <a:p>
          <a:endParaRPr lang="en-US"/>
        </a:p>
      </dgm:t>
    </dgm:pt>
    <dgm:pt modelId="{81E104A0-1BB1-4D1E-ADB7-8F674C5E98F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6. Do people need such a dire stimuli like war to unite for one cause?</a:t>
          </a:r>
        </a:p>
      </dgm:t>
    </dgm:pt>
    <dgm:pt modelId="{D88F0FD0-9064-4950-8EFA-F5C8AC75E14C}" type="parTrans" cxnId="{6C3D2A68-F209-45FB-A33C-1CF7330A9C6E}">
      <dgm:prSet/>
      <dgm:spPr/>
      <dgm:t>
        <a:bodyPr/>
        <a:lstStyle/>
        <a:p>
          <a:endParaRPr lang="en-US"/>
        </a:p>
      </dgm:t>
    </dgm:pt>
    <dgm:pt modelId="{2FF24C71-CD17-423B-97C2-A3A859FD9E8E}" type="sibTrans" cxnId="{6C3D2A68-F209-45FB-A33C-1CF7330A9C6E}">
      <dgm:prSet/>
      <dgm:spPr/>
      <dgm:t>
        <a:bodyPr/>
        <a:lstStyle/>
        <a:p>
          <a:endParaRPr lang="en-US"/>
        </a:p>
      </dgm:t>
    </dgm:pt>
    <dgm:pt modelId="{1EE85328-97ED-4E3B-92FE-A0113A20D32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7. Do you disagree with the video and think that we are going in the right direction in terms of</a:t>
          </a:r>
        </a:p>
      </dgm:t>
    </dgm:pt>
    <dgm:pt modelId="{28D24C87-0B4D-4067-864B-26A5624FE223}" type="parTrans" cxnId="{CF1E44BC-9CA3-4C84-9824-2984253BC6A1}">
      <dgm:prSet/>
      <dgm:spPr/>
      <dgm:t>
        <a:bodyPr/>
        <a:lstStyle/>
        <a:p>
          <a:endParaRPr lang="en-US"/>
        </a:p>
      </dgm:t>
    </dgm:pt>
    <dgm:pt modelId="{BF10D6A6-39FB-487C-9BB7-59DFCD0F57A6}" type="sibTrans" cxnId="{CF1E44BC-9CA3-4C84-9824-2984253BC6A1}">
      <dgm:prSet/>
      <dgm:spPr/>
      <dgm:t>
        <a:bodyPr/>
        <a:lstStyle/>
        <a:p>
          <a:endParaRPr lang="en-US"/>
        </a:p>
      </dgm:t>
    </dgm:pt>
    <dgm:pt modelId="{A8E55F2E-EA19-45F2-8596-F38BF8E3010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technology advancement?</a:t>
          </a:r>
        </a:p>
      </dgm:t>
    </dgm:pt>
    <dgm:pt modelId="{EA68F78D-BC38-4CBF-8B28-53FC20A5BDD2}" type="parTrans" cxnId="{5949943F-BDBA-46B5-BAA2-B9E519BDA33E}">
      <dgm:prSet/>
      <dgm:spPr/>
      <dgm:t>
        <a:bodyPr/>
        <a:lstStyle/>
        <a:p>
          <a:endParaRPr lang="en-US"/>
        </a:p>
      </dgm:t>
    </dgm:pt>
    <dgm:pt modelId="{32689BB9-F630-4981-BF9C-563EB642AFD9}" type="sibTrans" cxnId="{5949943F-BDBA-46B5-BAA2-B9E519BDA33E}">
      <dgm:prSet/>
      <dgm:spPr/>
      <dgm:t>
        <a:bodyPr/>
        <a:lstStyle/>
        <a:p>
          <a:endParaRPr lang="en-US"/>
        </a:p>
      </dgm:t>
    </dgm:pt>
    <dgm:pt modelId="{80A6FDFA-C250-4BA0-B235-6731E256046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8. Can technology solve such big issues like lack of resources, hunger or education?</a:t>
          </a:r>
        </a:p>
      </dgm:t>
    </dgm:pt>
    <dgm:pt modelId="{FDDD54AA-E69E-4B60-9B77-E3CB1138B0B7}" type="parTrans" cxnId="{437F8135-3615-4EF8-B042-5BF94DCDB522}">
      <dgm:prSet/>
      <dgm:spPr/>
      <dgm:t>
        <a:bodyPr/>
        <a:lstStyle/>
        <a:p>
          <a:endParaRPr lang="en-US"/>
        </a:p>
      </dgm:t>
    </dgm:pt>
    <dgm:pt modelId="{773478B4-1CF1-4FDB-A87A-AFD1A90BDF39}" type="sibTrans" cxnId="{437F8135-3615-4EF8-B042-5BF94DCDB522}">
      <dgm:prSet/>
      <dgm:spPr/>
      <dgm:t>
        <a:bodyPr/>
        <a:lstStyle/>
        <a:p>
          <a:endParaRPr lang="en-US"/>
        </a:p>
      </dgm:t>
    </dgm:pt>
    <dgm:pt modelId="{E5688AEF-5C91-44D3-9562-5A964524A2F8}" type="pres">
      <dgm:prSet presAssocID="{821E313C-971E-46EC-9110-B286EF085C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25311D2-5EE1-4BFB-996F-D991AC2885B5}" type="pres">
      <dgm:prSet presAssocID="{EB6D91B8-463C-48ED-A875-64957E1B4F50}" presName="thickLine" presStyleLbl="alignNode1" presStyleIdx="0" presStyleCnt="10"/>
      <dgm:spPr/>
    </dgm:pt>
    <dgm:pt modelId="{E30CDD2A-A7F4-4CAA-947F-34D1E08D8AB6}" type="pres">
      <dgm:prSet presAssocID="{EB6D91B8-463C-48ED-A875-64957E1B4F50}" presName="horz1" presStyleCnt="0"/>
      <dgm:spPr/>
    </dgm:pt>
    <dgm:pt modelId="{558525A6-1136-47FB-8704-B10A3E968776}" type="pres">
      <dgm:prSet presAssocID="{EB6D91B8-463C-48ED-A875-64957E1B4F50}" presName="tx1" presStyleLbl="revTx" presStyleIdx="0" presStyleCnt="10"/>
      <dgm:spPr/>
      <dgm:t>
        <a:bodyPr/>
        <a:lstStyle/>
        <a:p>
          <a:endParaRPr lang="en-US"/>
        </a:p>
      </dgm:t>
    </dgm:pt>
    <dgm:pt modelId="{6229FB67-127F-42F0-AA95-A8C10022F6FA}" type="pres">
      <dgm:prSet presAssocID="{EB6D91B8-463C-48ED-A875-64957E1B4F50}" presName="vert1" presStyleCnt="0"/>
      <dgm:spPr/>
    </dgm:pt>
    <dgm:pt modelId="{6DCF9C3C-E6A9-4D1C-9E68-EDF4274DA1CE}" type="pres">
      <dgm:prSet presAssocID="{84D94011-0C1A-4852-8F3F-4B06AEB5FCA8}" presName="thickLine" presStyleLbl="alignNode1" presStyleIdx="1" presStyleCnt="10"/>
      <dgm:spPr/>
    </dgm:pt>
    <dgm:pt modelId="{3FA9210E-D8F4-4B18-A2AA-0D3F7CA0F5B3}" type="pres">
      <dgm:prSet presAssocID="{84D94011-0C1A-4852-8F3F-4B06AEB5FCA8}" presName="horz1" presStyleCnt="0"/>
      <dgm:spPr/>
    </dgm:pt>
    <dgm:pt modelId="{01D66F5B-2636-4238-971A-591425BC5761}" type="pres">
      <dgm:prSet presAssocID="{84D94011-0C1A-4852-8F3F-4B06AEB5FCA8}" presName="tx1" presStyleLbl="revTx" presStyleIdx="1" presStyleCnt="10"/>
      <dgm:spPr/>
      <dgm:t>
        <a:bodyPr/>
        <a:lstStyle/>
        <a:p>
          <a:endParaRPr lang="en-US"/>
        </a:p>
      </dgm:t>
    </dgm:pt>
    <dgm:pt modelId="{99136A1C-A885-4697-9098-D77D161483DB}" type="pres">
      <dgm:prSet presAssocID="{84D94011-0C1A-4852-8F3F-4B06AEB5FCA8}" presName="vert1" presStyleCnt="0"/>
      <dgm:spPr/>
    </dgm:pt>
    <dgm:pt modelId="{805C233B-A28E-4809-8C1D-DCE7D25FF2FF}" type="pres">
      <dgm:prSet presAssocID="{F6241C36-A414-4BAB-A70B-CF4425D51A99}" presName="thickLine" presStyleLbl="alignNode1" presStyleIdx="2" presStyleCnt="10"/>
      <dgm:spPr/>
    </dgm:pt>
    <dgm:pt modelId="{08E0297C-F78C-4689-BDB5-306AB92955E6}" type="pres">
      <dgm:prSet presAssocID="{F6241C36-A414-4BAB-A70B-CF4425D51A99}" presName="horz1" presStyleCnt="0"/>
      <dgm:spPr/>
    </dgm:pt>
    <dgm:pt modelId="{7E91515E-43AA-4DF6-8545-54A21EFFC838}" type="pres">
      <dgm:prSet presAssocID="{F6241C36-A414-4BAB-A70B-CF4425D51A99}" presName="tx1" presStyleLbl="revTx" presStyleIdx="2" presStyleCnt="10"/>
      <dgm:spPr/>
      <dgm:t>
        <a:bodyPr/>
        <a:lstStyle/>
        <a:p>
          <a:endParaRPr lang="en-US"/>
        </a:p>
      </dgm:t>
    </dgm:pt>
    <dgm:pt modelId="{A2D1E9D0-3E43-47B2-B6F8-C5697DDFE60D}" type="pres">
      <dgm:prSet presAssocID="{F6241C36-A414-4BAB-A70B-CF4425D51A99}" presName="vert1" presStyleCnt="0"/>
      <dgm:spPr/>
    </dgm:pt>
    <dgm:pt modelId="{2B040662-9570-4654-9BF3-AD77B0A3EC3D}" type="pres">
      <dgm:prSet presAssocID="{A7774278-18EE-4C5A-BB2C-5B0A621165AE}" presName="thickLine" presStyleLbl="alignNode1" presStyleIdx="3" presStyleCnt="10"/>
      <dgm:spPr/>
    </dgm:pt>
    <dgm:pt modelId="{45A2CD8E-E719-4FA1-8BF6-389EE7EA74B0}" type="pres">
      <dgm:prSet presAssocID="{A7774278-18EE-4C5A-BB2C-5B0A621165AE}" presName="horz1" presStyleCnt="0"/>
      <dgm:spPr/>
    </dgm:pt>
    <dgm:pt modelId="{30E78E45-1C70-4F29-966E-1E6F898E874B}" type="pres">
      <dgm:prSet presAssocID="{A7774278-18EE-4C5A-BB2C-5B0A621165AE}" presName="tx1" presStyleLbl="revTx" presStyleIdx="3" presStyleCnt="10"/>
      <dgm:spPr/>
      <dgm:t>
        <a:bodyPr/>
        <a:lstStyle/>
        <a:p>
          <a:endParaRPr lang="en-US"/>
        </a:p>
      </dgm:t>
    </dgm:pt>
    <dgm:pt modelId="{F9BFC1C1-5563-4D7A-A1E4-04B6138FBB77}" type="pres">
      <dgm:prSet presAssocID="{A7774278-18EE-4C5A-BB2C-5B0A621165AE}" presName="vert1" presStyleCnt="0"/>
      <dgm:spPr/>
    </dgm:pt>
    <dgm:pt modelId="{0030E9C8-F3D6-40D2-924C-2F5EBE99EA1D}" type="pres">
      <dgm:prSet presAssocID="{49069E22-3D51-4E4D-A7B0-549C65262C0E}" presName="thickLine" presStyleLbl="alignNode1" presStyleIdx="4" presStyleCnt="10"/>
      <dgm:spPr/>
    </dgm:pt>
    <dgm:pt modelId="{0C75A7A5-574D-43B2-ADE6-280BA02369B6}" type="pres">
      <dgm:prSet presAssocID="{49069E22-3D51-4E4D-A7B0-549C65262C0E}" presName="horz1" presStyleCnt="0"/>
      <dgm:spPr/>
    </dgm:pt>
    <dgm:pt modelId="{1E8E6BDA-E67A-4FDD-9686-4A807363DEC1}" type="pres">
      <dgm:prSet presAssocID="{49069E22-3D51-4E4D-A7B0-549C65262C0E}" presName="tx1" presStyleLbl="revTx" presStyleIdx="4" presStyleCnt="10"/>
      <dgm:spPr/>
      <dgm:t>
        <a:bodyPr/>
        <a:lstStyle/>
        <a:p>
          <a:endParaRPr lang="en-US"/>
        </a:p>
      </dgm:t>
    </dgm:pt>
    <dgm:pt modelId="{C1C06016-D962-401D-8F4D-57F3057ACBDA}" type="pres">
      <dgm:prSet presAssocID="{49069E22-3D51-4E4D-A7B0-549C65262C0E}" presName="vert1" presStyleCnt="0"/>
      <dgm:spPr/>
    </dgm:pt>
    <dgm:pt modelId="{CEF0481D-41E7-4188-BDD4-3A3A1C67CF1D}" type="pres">
      <dgm:prSet presAssocID="{EB9B7497-4FCC-4692-9128-FA44A2F0E128}" presName="thickLine" presStyleLbl="alignNode1" presStyleIdx="5" presStyleCnt="10"/>
      <dgm:spPr/>
    </dgm:pt>
    <dgm:pt modelId="{B8268265-E4A0-4A2B-9233-2479F3457C6E}" type="pres">
      <dgm:prSet presAssocID="{EB9B7497-4FCC-4692-9128-FA44A2F0E128}" presName="horz1" presStyleCnt="0"/>
      <dgm:spPr/>
    </dgm:pt>
    <dgm:pt modelId="{517DB198-9A91-4EB0-8202-2F4A8303A29B}" type="pres">
      <dgm:prSet presAssocID="{EB9B7497-4FCC-4692-9128-FA44A2F0E128}" presName="tx1" presStyleLbl="revTx" presStyleIdx="5" presStyleCnt="10"/>
      <dgm:spPr/>
      <dgm:t>
        <a:bodyPr/>
        <a:lstStyle/>
        <a:p>
          <a:endParaRPr lang="en-US"/>
        </a:p>
      </dgm:t>
    </dgm:pt>
    <dgm:pt modelId="{BF561276-5E8D-43D0-AB17-D3D942CC495A}" type="pres">
      <dgm:prSet presAssocID="{EB9B7497-4FCC-4692-9128-FA44A2F0E128}" presName="vert1" presStyleCnt="0"/>
      <dgm:spPr/>
    </dgm:pt>
    <dgm:pt modelId="{457A1264-E975-4075-88E1-E6F29B7330F2}" type="pres">
      <dgm:prSet presAssocID="{81E104A0-1BB1-4D1E-ADB7-8F674C5E98FC}" presName="thickLine" presStyleLbl="alignNode1" presStyleIdx="6" presStyleCnt="10"/>
      <dgm:spPr/>
    </dgm:pt>
    <dgm:pt modelId="{E3D76C21-98C3-48AF-A29E-C5799230C7D2}" type="pres">
      <dgm:prSet presAssocID="{81E104A0-1BB1-4D1E-ADB7-8F674C5E98FC}" presName="horz1" presStyleCnt="0"/>
      <dgm:spPr/>
    </dgm:pt>
    <dgm:pt modelId="{E41AC241-BB17-4990-9F20-C1C74718E340}" type="pres">
      <dgm:prSet presAssocID="{81E104A0-1BB1-4D1E-ADB7-8F674C5E98FC}" presName="tx1" presStyleLbl="revTx" presStyleIdx="6" presStyleCnt="10"/>
      <dgm:spPr/>
      <dgm:t>
        <a:bodyPr/>
        <a:lstStyle/>
        <a:p>
          <a:endParaRPr lang="en-US"/>
        </a:p>
      </dgm:t>
    </dgm:pt>
    <dgm:pt modelId="{7E65A0B8-A815-4ECE-8980-EEFBBA93AABB}" type="pres">
      <dgm:prSet presAssocID="{81E104A0-1BB1-4D1E-ADB7-8F674C5E98FC}" presName="vert1" presStyleCnt="0"/>
      <dgm:spPr/>
    </dgm:pt>
    <dgm:pt modelId="{39944666-E2F3-4951-8D9A-D8860610039F}" type="pres">
      <dgm:prSet presAssocID="{1EE85328-97ED-4E3B-92FE-A0113A20D326}" presName="thickLine" presStyleLbl="alignNode1" presStyleIdx="7" presStyleCnt="10"/>
      <dgm:spPr/>
    </dgm:pt>
    <dgm:pt modelId="{A60849BC-76C6-430E-82A6-1B82C6E1BE99}" type="pres">
      <dgm:prSet presAssocID="{1EE85328-97ED-4E3B-92FE-A0113A20D326}" presName="horz1" presStyleCnt="0"/>
      <dgm:spPr/>
    </dgm:pt>
    <dgm:pt modelId="{65C135FE-B2D9-4CE0-951C-FAF6BF52D28E}" type="pres">
      <dgm:prSet presAssocID="{1EE85328-97ED-4E3B-92FE-A0113A20D326}" presName="tx1" presStyleLbl="revTx" presStyleIdx="7" presStyleCnt="10"/>
      <dgm:spPr/>
      <dgm:t>
        <a:bodyPr/>
        <a:lstStyle/>
        <a:p>
          <a:endParaRPr lang="en-US"/>
        </a:p>
      </dgm:t>
    </dgm:pt>
    <dgm:pt modelId="{A0306CB4-1D87-4542-9280-5E6FF45C165F}" type="pres">
      <dgm:prSet presAssocID="{1EE85328-97ED-4E3B-92FE-A0113A20D326}" presName="vert1" presStyleCnt="0"/>
      <dgm:spPr/>
    </dgm:pt>
    <dgm:pt modelId="{24E4582A-389A-476C-9244-BB940EF97164}" type="pres">
      <dgm:prSet presAssocID="{A8E55F2E-EA19-45F2-8596-F38BF8E3010D}" presName="thickLine" presStyleLbl="alignNode1" presStyleIdx="8" presStyleCnt="10"/>
      <dgm:spPr/>
    </dgm:pt>
    <dgm:pt modelId="{A1F0C5AE-AB46-4A3B-8587-6B0CDE8B13C5}" type="pres">
      <dgm:prSet presAssocID="{A8E55F2E-EA19-45F2-8596-F38BF8E3010D}" presName="horz1" presStyleCnt="0"/>
      <dgm:spPr/>
    </dgm:pt>
    <dgm:pt modelId="{44726ADA-7A98-40B6-A435-A33A607DEE59}" type="pres">
      <dgm:prSet presAssocID="{A8E55F2E-EA19-45F2-8596-F38BF8E3010D}" presName="tx1" presStyleLbl="revTx" presStyleIdx="8" presStyleCnt="10"/>
      <dgm:spPr/>
      <dgm:t>
        <a:bodyPr/>
        <a:lstStyle/>
        <a:p>
          <a:endParaRPr lang="en-US"/>
        </a:p>
      </dgm:t>
    </dgm:pt>
    <dgm:pt modelId="{A7C444AB-69EE-42FA-A089-1DA6D301CC79}" type="pres">
      <dgm:prSet presAssocID="{A8E55F2E-EA19-45F2-8596-F38BF8E3010D}" presName="vert1" presStyleCnt="0"/>
      <dgm:spPr/>
    </dgm:pt>
    <dgm:pt modelId="{FCA19E07-DAA3-4159-BCB9-FEB740A4641F}" type="pres">
      <dgm:prSet presAssocID="{80A6FDFA-C250-4BA0-B235-6731E256046A}" presName="thickLine" presStyleLbl="alignNode1" presStyleIdx="9" presStyleCnt="10"/>
      <dgm:spPr/>
    </dgm:pt>
    <dgm:pt modelId="{4CB98F45-9A57-417C-9F32-29DC2C0A9E53}" type="pres">
      <dgm:prSet presAssocID="{80A6FDFA-C250-4BA0-B235-6731E256046A}" presName="horz1" presStyleCnt="0"/>
      <dgm:spPr/>
    </dgm:pt>
    <dgm:pt modelId="{643CAF3B-12B9-45F5-8C19-04F554742F5F}" type="pres">
      <dgm:prSet presAssocID="{80A6FDFA-C250-4BA0-B235-6731E256046A}" presName="tx1" presStyleLbl="revTx" presStyleIdx="9" presStyleCnt="10"/>
      <dgm:spPr/>
      <dgm:t>
        <a:bodyPr/>
        <a:lstStyle/>
        <a:p>
          <a:endParaRPr lang="en-US"/>
        </a:p>
      </dgm:t>
    </dgm:pt>
    <dgm:pt modelId="{4F8FA2A3-51CB-44E4-9865-A5677E963816}" type="pres">
      <dgm:prSet presAssocID="{80A6FDFA-C250-4BA0-B235-6731E256046A}" presName="vert1" presStyleCnt="0"/>
      <dgm:spPr/>
    </dgm:pt>
  </dgm:ptLst>
  <dgm:cxnLst>
    <dgm:cxn modelId="{E119F302-B4E2-4198-B241-C7B3646EF48B}" type="presOf" srcId="{A7774278-18EE-4C5A-BB2C-5B0A621165AE}" destId="{30E78E45-1C70-4F29-966E-1E6F898E874B}" srcOrd="0" destOrd="0" presId="urn:microsoft.com/office/officeart/2008/layout/LinedList"/>
    <dgm:cxn modelId="{2AD6DF75-17A4-4A84-920F-1A2F9AC7E7CD}" srcId="{821E313C-971E-46EC-9110-B286EF085C58}" destId="{F6241C36-A414-4BAB-A70B-CF4425D51A99}" srcOrd="2" destOrd="0" parTransId="{3CB29B7C-B357-4899-A811-D7026993AC92}" sibTransId="{D7152DAF-57E4-4CAD-B5DB-FA837A0A0D11}"/>
    <dgm:cxn modelId="{846A548A-DF6B-4AD1-9778-3FEC8D2A6CAA}" srcId="{821E313C-971E-46EC-9110-B286EF085C58}" destId="{EB6D91B8-463C-48ED-A875-64957E1B4F50}" srcOrd="0" destOrd="0" parTransId="{27BF129E-60AE-4A14-A26B-F054EB26901D}" sibTransId="{468A2FB4-B10A-4944-969D-A5B2C4CF7F89}"/>
    <dgm:cxn modelId="{2CFF1F76-F3C5-4510-B874-7E17E06E5918}" srcId="{821E313C-971E-46EC-9110-B286EF085C58}" destId="{A7774278-18EE-4C5A-BB2C-5B0A621165AE}" srcOrd="3" destOrd="0" parTransId="{9F7DA368-9C9B-4ECD-A06C-5C9B4A3350E2}" sibTransId="{FCEF3B6A-2522-4ACB-811B-0877D46A63AD}"/>
    <dgm:cxn modelId="{CF1E44BC-9CA3-4C84-9824-2984253BC6A1}" srcId="{821E313C-971E-46EC-9110-B286EF085C58}" destId="{1EE85328-97ED-4E3B-92FE-A0113A20D326}" srcOrd="7" destOrd="0" parTransId="{28D24C87-0B4D-4067-864B-26A5624FE223}" sibTransId="{BF10D6A6-39FB-487C-9BB7-59DFCD0F57A6}"/>
    <dgm:cxn modelId="{69792E6D-71E4-4CCF-B13C-A85D271960C4}" type="presOf" srcId="{1EE85328-97ED-4E3B-92FE-A0113A20D326}" destId="{65C135FE-B2D9-4CE0-951C-FAF6BF52D28E}" srcOrd="0" destOrd="0" presId="urn:microsoft.com/office/officeart/2008/layout/LinedList"/>
    <dgm:cxn modelId="{0286FC1A-66E1-4C00-984D-45E9FF68BFFC}" srcId="{821E313C-971E-46EC-9110-B286EF085C58}" destId="{49069E22-3D51-4E4D-A7B0-549C65262C0E}" srcOrd="4" destOrd="0" parTransId="{FFC88F5A-757D-440F-94BE-2EA82B73C474}" sibTransId="{16176052-0EA4-4EE9-AFED-11A59EF66513}"/>
    <dgm:cxn modelId="{6F0BB0B5-1A85-4395-A85F-F9F4118AD509}" type="presOf" srcId="{A8E55F2E-EA19-45F2-8596-F38BF8E3010D}" destId="{44726ADA-7A98-40B6-A435-A33A607DEE59}" srcOrd="0" destOrd="0" presId="urn:microsoft.com/office/officeart/2008/layout/LinedList"/>
    <dgm:cxn modelId="{5949943F-BDBA-46B5-BAA2-B9E519BDA33E}" srcId="{821E313C-971E-46EC-9110-B286EF085C58}" destId="{A8E55F2E-EA19-45F2-8596-F38BF8E3010D}" srcOrd="8" destOrd="0" parTransId="{EA68F78D-BC38-4CBF-8B28-53FC20A5BDD2}" sibTransId="{32689BB9-F630-4981-BF9C-563EB642AFD9}"/>
    <dgm:cxn modelId="{49AF6A06-D493-451A-B8B1-55375CBFFDFB}" srcId="{821E313C-971E-46EC-9110-B286EF085C58}" destId="{84D94011-0C1A-4852-8F3F-4B06AEB5FCA8}" srcOrd="1" destOrd="0" parTransId="{BCC68A4A-6CF8-4756-906E-92D9AAB75C1C}" sibTransId="{7BE3012C-4692-4ACD-870C-1EF137FBA848}"/>
    <dgm:cxn modelId="{B1E94709-A26F-4B71-97E1-14DD8653799F}" type="presOf" srcId="{EB6D91B8-463C-48ED-A875-64957E1B4F50}" destId="{558525A6-1136-47FB-8704-B10A3E968776}" srcOrd="0" destOrd="0" presId="urn:microsoft.com/office/officeart/2008/layout/LinedList"/>
    <dgm:cxn modelId="{B1E0E84A-51B8-401B-B3FB-B890F79CE643}" type="presOf" srcId="{F6241C36-A414-4BAB-A70B-CF4425D51A99}" destId="{7E91515E-43AA-4DF6-8545-54A21EFFC838}" srcOrd="0" destOrd="0" presId="urn:microsoft.com/office/officeart/2008/layout/LinedList"/>
    <dgm:cxn modelId="{BCB0FA55-E83A-4479-94B5-5494E630120B}" type="presOf" srcId="{80A6FDFA-C250-4BA0-B235-6731E256046A}" destId="{643CAF3B-12B9-45F5-8C19-04F554742F5F}" srcOrd="0" destOrd="0" presId="urn:microsoft.com/office/officeart/2008/layout/LinedList"/>
    <dgm:cxn modelId="{F6721247-0C39-436A-9D62-8F85EA10AEA7}" type="presOf" srcId="{EB9B7497-4FCC-4692-9128-FA44A2F0E128}" destId="{517DB198-9A91-4EB0-8202-2F4A8303A29B}" srcOrd="0" destOrd="0" presId="urn:microsoft.com/office/officeart/2008/layout/LinedList"/>
    <dgm:cxn modelId="{6C3D2A68-F209-45FB-A33C-1CF7330A9C6E}" srcId="{821E313C-971E-46EC-9110-B286EF085C58}" destId="{81E104A0-1BB1-4D1E-ADB7-8F674C5E98FC}" srcOrd="6" destOrd="0" parTransId="{D88F0FD0-9064-4950-8EFA-F5C8AC75E14C}" sibTransId="{2FF24C71-CD17-423B-97C2-A3A859FD9E8E}"/>
    <dgm:cxn modelId="{894595BE-7897-4030-8392-6EF6E2764EAA}" type="presOf" srcId="{821E313C-971E-46EC-9110-B286EF085C58}" destId="{E5688AEF-5C91-44D3-9562-5A964524A2F8}" srcOrd="0" destOrd="0" presId="urn:microsoft.com/office/officeart/2008/layout/LinedList"/>
    <dgm:cxn modelId="{F687B7E8-8B9F-4353-A5F2-7699CB077A7C}" srcId="{821E313C-971E-46EC-9110-B286EF085C58}" destId="{EB9B7497-4FCC-4692-9128-FA44A2F0E128}" srcOrd="5" destOrd="0" parTransId="{DA4A1B24-D41A-4A2D-B43C-D2FBED6D7E20}" sibTransId="{2AC54BB1-19C2-455C-8276-D619C091CE78}"/>
    <dgm:cxn modelId="{178F39F3-D745-4818-B9B1-AD3513B2C1C2}" type="presOf" srcId="{81E104A0-1BB1-4D1E-ADB7-8F674C5E98FC}" destId="{E41AC241-BB17-4990-9F20-C1C74718E340}" srcOrd="0" destOrd="0" presId="urn:microsoft.com/office/officeart/2008/layout/LinedList"/>
    <dgm:cxn modelId="{51DF1025-381C-43AC-AC81-3D0C57067279}" type="presOf" srcId="{49069E22-3D51-4E4D-A7B0-549C65262C0E}" destId="{1E8E6BDA-E67A-4FDD-9686-4A807363DEC1}" srcOrd="0" destOrd="0" presId="urn:microsoft.com/office/officeart/2008/layout/LinedList"/>
    <dgm:cxn modelId="{136AB0E6-40F9-4EF0-8A3E-92BCD72B215C}" type="presOf" srcId="{84D94011-0C1A-4852-8F3F-4B06AEB5FCA8}" destId="{01D66F5B-2636-4238-971A-591425BC5761}" srcOrd="0" destOrd="0" presId="urn:microsoft.com/office/officeart/2008/layout/LinedList"/>
    <dgm:cxn modelId="{437F8135-3615-4EF8-B042-5BF94DCDB522}" srcId="{821E313C-971E-46EC-9110-B286EF085C58}" destId="{80A6FDFA-C250-4BA0-B235-6731E256046A}" srcOrd="9" destOrd="0" parTransId="{FDDD54AA-E69E-4B60-9B77-E3CB1138B0B7}" sibTransId="{773478B4-1CF1-4FDB-A87A-AFD1A90BDF39}"/>
    <dgm:cxn modelId="{470E85CD-CB8D-42E4-95E1-E6C923D96A05}" type="presParOf" srcId="{E5688AEF-5C91-44D3-9562-5A964524A2F8}" destId="{F25311D2-5EE1-4BFB-996F-D991AC2885B5}" srcOrd="0" destOrd="0" presId="urn:microsoft.com/office/officeart/2008/layout/LinedList"/>
    <dgm:cxn modelId="{634E39B6-9C12-4BA3-A28B-038C944DCA2C}" type="presParOf" srcId="{E5688AEF-5C91-44D3-9562-5A964524A2F8}" destId="{E30CDD2A-A7F4-4CAA-947F-34D1E08D8AB6}" srcOrd="1" destOrd="0" presId="urn:microsoft.com/office/officeart/2008/layout/LinedList"/>
    <dgm:cxn modelId="{2DC41630-F548-4E7F-AFC2-291A77A7CD10}" type="presParOf" srcId="{E30CDD2A-A7F4-4CAA-947F-34D1E08D8AB6}" destId="{558525A6-1136-47FB-8704-B10A3E968776}" srcOrd="0" destOrd="0" presId="urn:microsoft.com/office/officeart/2008/layout/LinedList"/>
    <dgm:cxn modelId="{FCC26795-CECC-438C-8030-4246B3AA91E2}" type="presParOf" srcId="{E30CDD2A-A7F4-4CAA-947F-34D1E08D8AB6}" destId="{6229FB67-127F-42F0-AA95-A8C10022F6FA}" srcOrd="1" destOrd="0" presId="urn:microsoft.com/office/officeart/2008/layout/LinedList"/>
    <dgm:cxn modelId="{B9D84C06-721C-4AEA-9CA3-87DFE9CC0FC3}" type="presParOf" srcId="{E5688AEF-5C91-44D3-9562-5A964524A2F8}" destId="{6DCF9C3C-E6A9-4D1C-9E68-EDF4274DA1CE}" srcOrd="2" destOrd="0" presId="urn:microsoft.com/office/officeart/2008/layout/LinedList"/>
    <dgm:cxn modelId="{0EE994BE-6404-44D1-AB5E-EDE411DDB23F}" type="presParOf" srcId="{E5688AEF-5C91-44D3-9562-5A964524A2F8}" destId="{3FA9210E-D8F4-4B18-A2AA-0D3F7CA0F5B3}" srcOrd="3" destOrd="0" presId="urn:microsoft.com/office/officeart/2008/layout/LinedList"/>
    <dgm:cxn modelId="{DDD085DB-223D-4810-BDAD-47514D16EBD2}" type="presParOf" srcId="{3FA9210E-D8F4-4B18-A2AA-0D3F7CA0F5B3}" destId="{01D66F5B-2636-4238-971A-591425BC5761}" srcOrd="0" destOrd="0" presId="urn:microsoft.com/office/officeart/2008/layout/LinedList"/>
    <dgm:cxn modelId="{F9163946-9216-4D6A-ABC4-850E6D29296C}" type="presParOf" srcId="{3FA9210E-D8F4-4B18-A2AA-0D3F7CA0F5B3}" destId="{99136A1C-A885-4697-9098-D77D161483DB}" srcOrd="1" destOrd="0" presId="urn:microsoft.com/office/officeart/2008/layout/LinedList"/>
    <dgm:cxn modelId="{83C3AC09-5983-43AE-8B3D-2B2660A96306}" type="presParOf" srcId="{E5688AEF-5C91-44D3-9562-5A964524A2F8}" destId="{805C233B-A28E-4809-8C1D-DCE7D25FF2FF}" srcOrd="4" destOrd="0" presId="urn:microsoft.com/office/officeart/2008/layout/LinedList"/>
    <dgm:cxn modelId="{40A91019-6E5D-4A3D-9BEA-5323A96EA9DA}" type="presParOf" srcId="{E5688AEF-5C91-44D3-9562-5A964524A2F8}" destId="{08E0297C-F78C-4689-BDB5-306AB92955E6}" srcOrd="5" destOrd="0" presId="urn:microsoft.com/office/officeart/2008/layout/LinedList"/>
    <dgm:cxn modelId="{B0224C2D-7FE5-4C0C-870B-E5B99F0973AD}" type="presParOf" srcId="{08E0297C-F78C-4689-BDB5-306AB92955E6}" destId="{7E91515E-43AA-4DF6-8545-54A21EFFC838}" srcOrd="0" destOrd="0" presId="urn:microsoft.com/office/officeart/2008/layout/LinedList"/>
    <dgm:cxn modelId="{8F64E8A3-33F3-4FC0-BD7D-CD32CED410F9}" type="presParOf" srcId="{08E0297C-F78C-4689-BDB5-306AB92955E6}" destId="{A2D1E9D0-3E43-47B2-B6F8-C5697DDFE60D}" srcOrd="1" destOrd="0" presId="urn:microsoft.com/office/officeart/2008/layout/LinedList"/>
    <dgm:cxn modelId="{10CBC09D-8891-4035-9874-F20BCC263F9E}" type="presParOf" srcId="{E5688AEF-5C91-44D3-9562-5A964524A2F8}" destId="{2B040662-9570-4654-9BF3-AD77B0A3EC3D}" srcOrd="6" destOrd="0" presId="urn:microsoft.com/office/officeart/2008/layout/LinedList"/>
    <dgm:cxn modelId="{C173116D-B7A8-4B6E-9BB8-04FE3D9AEEFE}" type="presParOf" srcId="{E5688AEF-5C91-44D3-9562-5A964524A2F8}" destId="{45A2CD8E-E719-4FA1-8BF6-389EE7EA74B0}" srcOrd="7" destOrd="0" presId="urn:microsoft.com/office/officeart/2008/layout/LinedList"/>
    <dgm:cxn modelId="{0B264DB7-164A-40B4-9FA6-47F97BF903F3}" type="presParOf" srcId="{45A2CD8E-E719-4FA1-8BF6-389EE7EA74B0}" destId="{30E78E45-1C70-4F29-966E-1E6F898E874B}" srcOrd="0" destOrd="0" presId="urn:microsoft.com/office/officeart/2008/layout/LinedList"/>
    <dgm:cxn modelId="{4BF0589F-C21B-4F00-95C2-6924CAC6305C}" type="presParOf" srcId="{45A2CD8E-E719-4FA1-8BF6-389EE7EA74B0}" destId="{F9BFC1C1-5563-4D7A-A1E4-04B6138FBB77}" srcOrd="1" destOrd="0" presId="urn:microsoft.com/office/officeart/2008/layout/LinedList"/>
    <dgm:cxn modelId="{88FB86BF-72A9-47B0-9444-56018D65F43D}" type="presParOf" srcId="{E5688AEF-5C91-44D3-9562-5A964524A2F8}" destId="{0030E9C8-F3D6-40D2-924C-2F5EBE99EA1D}" srcOrd="8" destOrd="0" presId="urn:microsoft.com/office/officeart/2008/layout/LinedList"/>
    <dgm:cxn modelId="{B659D7F5-18B6-4CEB-AF59-D161A56AAE37}" type="presParOf" srcId="{E5688AEF-5C91-44D3-9562-5A964524A2F8}" destId="{0C75A7A5-574D-43B2-ADE6-280BA02369B6}" srcOrd="9" destOrd="0" presId="urn:microsoft.com/office/officeart/2008/layout/LinedList"/>
    <dgm:cxn modelId="{0F54C6F0-18D3-4FD2-84F7-D601452E6DBE}" type="presParOf" srcId="{0C75A7A5-574D-43B2-ADE6-280BA02369B6}" destId="{1E8E6BDA-E67A-4FDD-9686-4A807363DEC1}" srcOrd="0" destOrd="0" presId="urn:microsoft.com/office/officeart/2008/layout/LinedList"/>
    <dgm:cxn modelId="{207BBB51-48BF-4998-9F27-7D81587C0012}" type="presParOf" srcId="{0C75A7A5-574D-43B2-ADE6-280BA02369B6}" destId="{C1C06016-D962-401D-8F4D-57F3057ACBDA}" srcOrd="1" destOrd="0" presId="urn:microsoft.com/office/officeart/2008/layout/LinedList"/>
    <dgm:cxn modelId="{B3DCB20B-4060-4D17-ADF1-D14BD285A5BF}" type="presParOf" srcId="{E5688AEF-5C91-44D3-9562-5A964524A2F8}" destId="{CEF0481D-41E7-4188-BDD4-3A3A1C67CF1D}" srcOrd="10" destOrd="0" presId="urn:microsoft.com/office/officeart/2008/layout/LinedList"/>
    <dgm:cxn modelId="{340DF11C-2737-43A1-B2D8-137610771DBE}" type="presParOf" srcId="{E5688AEF-5C91-44D3-9562-5A964524A2F8}" destId="{B8268265-E4A0-4A2B-9233-2479F3457C6E}" srcOrd="11" destOrd="0" presId="urn:microsoft.com/office/officeart/2008/layout/LinedList"/>
    <dgm:cxn modelId="{06335405-42E0-4BDA-9588-A0E8A508153D}" type="presParOf" srcId="{B8268265-E4A0-4A2B-9233-2479F3457C6E}" destId="{517DB198-9A91-4EB0-8202-2F4A8303A29B}" srcOrd="0" destOrd="0" presId="urn:microsoft.com/office/officeart/2008/layout/LinedList"/>
    <dgm:cxn modelId="{2DDEAEA0-24FD-4E57-8D3A-C548642E4904}" type="presParOf" srcId="{B8268265-E4A0-4A2B-9233-2479F3457C6E}" destId="{BF561276-5E8D-43D0-AB17-D3D942CC495A}" srcOrd="1" destOrd="0" presId="urn:microsoft.com/office/officeart/2008/layout/LinedList"/>
    <dgm:cxn modelId="{A96D76A2-71E7-49B8-90F8-401179926110}" type="presParOf" srcId="{E5688AEF-5C91-44D3-9562-5A964524A2F8}" destId="{457A1264-E975-4075-88E1-E6F29B7330F2}" srcOrd="12" destOrd="0" presId="urn:microsoft.com/office/officeart/2008/layout/LinedList"/>
    <dgm:cxn modelId="{A2896272-A67D-4C85-9F40-959976E1B18F}" type="presParOf" srcId="{E5688AEF-5C91-44D3-9562-5A964524A2F8}" destId="{E3D76C21-98C3-48AF-A29E-C5799230C7D2}" srcOrd="13" destOrd="0" presId="urn:microsoft.com/office/officeart/2008/layout/LinedList"/>
    <dgm:cxn modelId="{6F5CF421-97ED-4ECA-A254-0B1AEB56A9DC}" type="presParOf" srcId="{E3D76C21-98C3-48AF-A29E-C5799230C7D2}" destId="{E41AC241-BB17-4990-9F20-C1C74718E340}" srcOrd="0" destOrd="0" presId="urn:microsoft.com/office/officeart/2008/layout/LinedList"/>
    <dgm:cxn modelId="{9E49C4A0-1870-4677-BCA5-775AB7625E73}" type="presParOf" srcId="{E3D76C21-98C3-48AF-A29E-C5799230C7D2}" destId="{7E65A0B8-A815-4ECE-8980-EEFBBA93AABB}" srcOrd="1" destOrd="0" presId="urn:microsoft.com/office/officeart/2008/layout/LinedList"/>
    <dgm:cxn modelId="{7FF98690-7C80-4ACA-B080-5B679C062254}" type="presParOf" srcId="{E5688AEF-5C91-44D3-9562-5A964524A2F8}" destId="{39944666-E2F3-4951-8D9A-D8860610039F}" srcOrd="14" destOrd="0" presId="urn:microsoft.com/office/officeart/2008/layout/LinedList"/>
    <dgm:cxn modelId="{8E87E3C3-E91A-470A-99EE-D3BF4DF75E73}" type="presParOf" srcId="{E5688AEF-5C91-44D3-9562-5A964524A2F8}" destId="{A60849BC-76C6-430E-82A6-1B82C6E1BE99}" srcOrd="15" destOrd="0" presId="urn:microsoft.com/office/officeart/2008/layout/LinedList"/>
    <dgm:cxn modelId="{456CBCF6-8608-4F49-B98B-89EAD52C07CE}" type="presParOf" srcId="{A60849BC-76C6-430E-82A6-1B82C6E1BE99}" destId="{65C135FE-B2D9-4CE0-951C-FAF6BF52D28E}" srcOrd="0" destOrd="0" presId="urn:microsoft.com/office/officeart/2008/layout/LinedList"/>
    <dgm:cxn modelId="{8AD5A3E5-6375-4C33-8F07-F8EB2B0DA1C3}" type="presParOf" srcId="{A60849BC-76C6-430E-82A6-1B82C6E1BE99}" destId="{A0306CB4-1D87-4542-9280-5E6FF45C165F}" srcOrd="1" destOrd="0" presId="urn:microsoft.com/office/officeart/2008/layout/LinedList"/>
    <dgm:cxn modelId="{9F05A80E-D468-46E9-B9C1-B11AFBA1437F}" type="presParOf" srcId="{E5688AEF-5C91-44D3-9562-5A964524A2F8}" destId="{24E4582A-389A-476C-9244-BB940EF97164}" srcOrd="16" destOrd="0" presId="urn:microsoft.com/office/officeart/2008/layout/LinedList"/>
    <dgm:cxn modelId="{124D2A5E-F492-44FA-8EA7-24A631262DA4}" type="presParOf" srcId="{E5688AEF-5C91-44D3-9562-5A964524A2F8}" destId="{A1F0C5AE-AB46-4A3B-8587-6B0CDE8B13C5}" srcOrd="17" destOrd="0" presId="urn:microsoft.com/office/officeart/2008/layout/LinedList"/>
    <dgm:cxn modelId="{E9D21C84-3B61-424B-A2AF-A12AD39A5EBD}" type="presParOf" srcId="{A1F0C5AE-AB46-4A3B-8587-6B0CDE8B13C5}" destId="{44726ADA-7A98-40B6-A435-A33A607DEE59}" srcOrd="0" destOrd="0" presId="urn:microsoft.com/office/officeart/2008/layout/LinedList"/>
    <dgm:cxn modelId="{CDC95387-03F2-4C71-B784-A8612EF31D0B}" type="presParOf" srcId="{A1F0C5AE-AB46-4A3B-8587-6B0CDE8B13C5}" destId="{A7C444AB-69EE-42FA-A089-1DA6D301CC79}" srcOrd="1" destOrd="0" presId="urn:microsoft.com/office/officeart/2008/layout/LinedList"/>
    <dgm:cxn modelId="{28C34C31-5254-457C-AA96-71A93870AB50}" type="presParOf" srcId="{E5688AEF-5C91-44D3-9562-5A964524A2F8}" destId="{FCA19E07-DAA3-4159-BCB9-FEB740A4641F}" srcOrd="18" destOrd="0" presId="urn:microsoft.com/office/officeart/2008/layout/LinedList"/>
    <dgm:cxn modelId="{3550759B-03A1-4A95-9AED-11F7D72C1EAC}" type="presParOf" srcId="{E5688AEF-5C91-44D3-9562-5A964524A2F8}" destId="{4CB98F45-9A57-417C-9F32-29DC2C0A9E53}" srcOrd="19" destOrd="0" presId="urn:microsoft.com/office/officeart/2008/layout/LinedList"/>
    <dgm:cxn modelId="{619F8F3A-064E-4DEC-ACF6-D424A3A3F68B}" type="presParOf" srcId="{4CB98F45-9A57-417C-9F32-29DC2C0A9E53}" destId="{643CAF3B-12B9-45F5-8C19-04F554742F5F}" srcOrd="0" destOrd="0" presId="urn:microsoft.com/office/officeart/2008/layout/LinedList"/>
    <dgm:cxn modelId="{20AE8EA8-9748-4C65-A1E5-EF45B9BFC5CD}" type="presParOf" srcId="{4CB98F45-9A57-417C-9F32-29DC2C0A9E53}" destId="{4F8FA2A3-51CB-44E4-9865-A5677E963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4DBA5-B087-4233-837D-1862C1257F70}">
      <dsp:nvSpPr>
        <dsp:cNvPr id="0" name=""/>
        <dsp:cNvSpPr/>
      </dsp:nvSpPr>
      <dsp:spPr>
        <a:xfrm>
          <a:off x="0" y="459411"/>
          <a:ext cx="8112308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A) derive, originate, </a:t>
          </a:r>
          <a:r>
            <a:rPr lang="en-US" sz="2500" strike="sngStrike" kern="1200" dirty="0"/>
            <a:t>come from</a:t>
          </a:r>
          <a:r>
            <a:rPr lang="en-US" sz="2500" kern="1200" dirty="0"/>
            <a:t>, depart</a:t>
          </a:r>
        </a:p>
      </dsp:txBody>
      <dsp:txXfrm>
        <a:off x="28557" y="487968"/>
        <a:ext cx="8055194" cy="527886"/>
      </dsp:txXfrm>
    </dsp:sp>
    <dsp:sp modelId="{034E572A-0E23-4DF8-8052-D328AD15FE35}">
      <dsp:nvSpPr>
        <dsp:cNvPr id="0" name=""/>
        <dsp:cNvSpPr/>
      </dsp:nvSpPr>
      <dsp:spPr>
        <a:xfrm>
          <a:off x="0" y="1116411"/>
          <a:ext cx="8112308" cy="585000"/>
        </a:xfrm>
        <a:prstGeom prst="roundRect">
          <a:avLst/>
        </a:prstGeom>
        <a:solidFill>
          <a:schemeClr val="accent2">
            <a:hueOff val="213820"/>
            <a:satOff val="-96"/>
            <a:lumOff val="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B) exterminate, eradicate, </a:t>
          </a:r>
          <a:r>
            <a:rPr lang="en-US" sz="2500" strike="sngStrike" kern="1200" dirty="0"/>
            <a:t>elate</a:t>
          </a:r>
          <a:r>
            <a:rPr lang="en-US" sz="2500" kern="1200" dirty="0"/>
            <a:t>, eliminate</a:t>
          </a:r>
        </a:p>
      </dsp:txBody>
      <dsp:txXfrm>
        <a:off x="28557" y="1144968"/>
        <a:ext cx="8055194" cy="527886"/>
      </dsp:txXfrm>
    </dsp:sp>
    <dsp:sp modelId="{38BA53B7-5C97-4F71-AECF-9B53C029B6EB}">
      <dsp:nvSpPr>
        <dsp:cNvPr id="0" name=""/>
        <dsp:cNvSpPr/>
      </dsp:nvSpPr>
      <dsp:spPr>
        <a:xfrm>
          <a:off x="0" y="1773411"/>
          <a:ext cx="8112308" cy="585000"/>
        </a:xfrm>
        <a:prstGeom prst="roundRect">
          <a:avLst/>
        </a:prstGeom>
        <a:solidFill>
          <a:schemeClr val="accent2">
            <a:hueOff val="427640"/>
            <a:satOff val="-193"/>
            <a:lumOff val="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C) </a:t>
          </a:r>
          <a:r>
            <a:rPr lang="en-US" sz="2500" strike="sngStrike" kern="1200" dirty="0"/>
            <a:t>shoot up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spur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stir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stimulate</a:t>
          </a:r>
        </a:p>
      </dsp:txBody>
      <dsp:txXfrm>
        <a:off x="28557" y="1801968"/>
        <a:ext cx="8055194" cy="527886"/>
      </dsp:txXfrm>
    </dsp:sp>
    <dsp:sp modelId="{BEEC29AF-7C3D-41D3-B680-9CF8218D7B76}">
      <dsp:nvSpPr>
        <dsp:cNvPr id="0" name=""/>
        <dsp:cNvSpPr/>
      </dsp:nvSpPr>
      <dsp:spPr>
        <a:xfrm>
          <a:off x="0" y="2430411"/>
          <a:ext cx="8112308" cy="585000"/>
        </a:xfrm>
        <a:prstGeom prst="roundRect">
          <a:avLst/>
        </a:prstGeom>
        <a:solidFill>
          <a:schemeClr val="accent2">
            <a:hueOff val="641461"/>
            <a:satOff val="-289"/>
            <a:lumOff val="3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D) galvanize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motivate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provoke </a:t>
          </a:r>
          <a:r>
            <a:rPr lang="en-US" sz="2500" strike="sngStrike" kern="1200" dirty="0"/>
            <a:t>enrage</a:t>
          </a:r>
        </a:p>
      </dsp:txBody>
      <dsp:txXfrm>
        <a:off x="28557" y="2458968"/>
        <a:ext cx="8055194" cy="527886"/>
      </dsp:txXfrm>
    </dsp:sp>
    <dsp:sp modelId="{C7975C20-EDA3-4317-8F5B-053C566AA31C}">
      <dsp:nvSpPr>
        <dsp:cNvPr id="0" name=""/>
        <dsp:cNvSpPr/>
      </dsp:nvSpPr>
      <dsp:spPr>
        <a:xfrm>
          <a:off x="0" y="3087411"/>
          <a:ext cx="8112308" cy="585000"/>
        </a:xfrm>
        <a:prstGeom prst="roundRect">
          <a:avLst/>
        </a:prstGeom>
        <a:solidFill>
          <a:schemeClr val="accent2">
            <a:hueOff val="855281"/>
            <a:satOff val="-385"/>
            <a:lumOff val="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E) fragility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</a:t>
          </a:r>
          <a:r>
            <a:rPr lang="en-US" sz="2500" kern="1200" dirty="0">
              <a:latin typeface="Walbaum Display"/>
            </a:rPr>
            <a:t>sensitivity,</a:t>
          </a:r>
          <a:r>
            <a:rPr lang="en-US" sz="2500" kern="1200" dirty="0"/>
            <a:t> </a:t>
          </a:r>
          <a:r>
            <a:rPr lang="en-US" sz="2500" strike="sngStrike" kern="1200" dirty="0"/>
            <a:t>brittleness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frailty</a:t>
          </a:r>
        </a:p>
      </dsp:txBody>
      <dsp:txXfrm>
        <a:off x="28557" y="3115968"/>
        <a:ext cx="8055194" cy="527886"/>
      </dsp:txXfrm>
    </dsp:sp>
    <dsp:sp modelId="{110EA014-1E2F-40A2-B1FD-4F0CD15141AD}">
      <dsp:nvSpPr>
        <dsp:cNvPr id="0" name=""/>
        <dsp:cNvSpPr/>
      </dsp:nvSpPr>
      <dsp:spPr>
        <a:xfrm>
          <a:off x="0" y="3744411"/>
          <a:ext cx="8112308" cy="585000"/>
        </a:xfrm>
        <a:prstGeom prst="roundRect">
          <a:avLst/>
        </a:prstGeom>
        <a:solidFill>
          <a:schemeClr val="accent2">
            <a:hueOff val="1069101"/>
            <a:satOff val="-481"/>
            <a:lumOff val="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F) </a:t>
          </a:r>
          <a:r>
            <a:rPr lang="en-US" sz="2500" strike="sngStrike" kern="1200" dirty="0"/>
            <a:t>redirect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divert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divide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channel</a:t>
          </a:r>
        </a:p>
      </dsp:txBody>
      <dsp:txXfrm>
        <a:off x="28557" y="3772968"/>
        <a:ext cx="8055194" cy="527886"/>
      </dsp:txXfrm>
    </dsp:sp>
    <dsp:sp modelId="{7ACADAA2-5B0E-48DD-972C-96C337E1173B}">
      <dsp:nvSpPr>
        <dsp:cNvPr id="0" name=""/>
        <dsp:cNvSpPr/>
      </dsp:nvSpPr>
      <dsp:spPr>
        <a:xfrm>
          <a:off x="0" y="4401411"/>
          <a:ext cx="8112308" cy="585000"/>
        </a:xfrm>
        <a:prstGeom prst="roundRect">
          <a:avLst/>
        </a:prstGeom>
        <a:solidFill>
          <a:schemeClr val="accent2">
            <a:hueOff val="1282921"/>
            <a:satOff val="-578"/>
            <a:lumOff val="6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G) supernatural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transcendent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metaphysical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</a:t>
          </a:r>
          <a:r>
            <a:rPr lang="en-US" sz="2500" strike="sngStrike" kern="1200" dirty="0"/>
            <a:t>mundane</a:t>
          </a:r>
        </a:p>
      </dsp:txBody>
      <dsp:txXfrm>
        <a:off x="28557" y="4429968"/>
        <a:ext cx="8055194" cy="527886"/>
      </dsp:txXfrm>
    </dsp:sp>
    <dsp:sp modelId="{B11E631B-EC1A-4E54-A21F-F0DAA9D6E691}">
      <dsp:nvSpPr>
        <dsp:cNvPr id="0" name=""/>
        <dsp:cNvSpPr/>
      </dsp:nvSpPr>
      <dsp:spPr>
        <a:xfrm>
          <a:off x="0" y="5058411"/>
          <a:ext cx="8112308" cy="585000"/>
        </a:xfrm>
        <a:prstGeom prst="roundRect">
          <a:avLst/>
        </a:prstGeom>
        <a:solidFill>
          <a:schemeClr val="accent2">
            <a:hueOff val="1496742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H)</a:t>
          </a:r>
          <a:r>
            <a:rPr lang="en-US" sz="2500" strike="noStrike" kern="1200" dirty="0"/>
            <a:t> </a:t>
          </a:r>
          <a:r>
            <a:rPr lang="en-US" sz="2500" strike="sngStrike" kern="1200" dirty="0"/>
            <a:t>vital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viable</a:t>
          </a:r>
          <a:r>
            <a:rPr lang="en-US" sz="2500" kern="1200" dirty="0">
              <a:latin typeface="Walbaum Display"/>
            </a:rPr>
            <a:t>,</a:t>
          </a:r>
          <a:r>
            <a:rPr lang="en-US" sz="2500" kern="1200" dirty="0"/>
            <a:t> feasible practical</a:t>
          </a:r>
        </a:p>
      </dsp:txBody>
      <dsp:txXfrm>
        <a:off x="28557" y="5086968"/>
        <a:ext cx="8055194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311D2-5EE1-4BFB-996F-D991AC2885B5}">
      <dsp:nvSpPr>
        <dsp:cNvPr id="0" name=""/>
        <dsp:cNvSpPr/>
      </dsp:nvSpPr>
      <dsp:spPr>
        <a:xfrm>
          <a:off x="0" y="718"/>
          <a:ext cx="79974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525A6-1136-47FB-8704-B10A3E968776}">
      <dsp:nvSpPr>
        <dsp:cNvPr id="0" name=""/>
        <dsp:cNvSpPr/>
      </dsp:nvSpPr>
      <dsp:spPr>
        <a:xfrm>
          <a:off x="0" y="718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1. Do you think that landing on the Moon was a breakthrough for technology evolution?</a:t>
          </a:r>
        </a:p>
      </dsp:txBody>
      <dsp:txXfrm>
        <a:off x="0" y="718"/>
        <a:ext cx="7997487" cy="588218"/>
      </dsp:txXfrm>
    </dsp:sp>
    <dsp:sp modelId="{6DCF9C3C-E6A9-4D1C-9E68-EDF4274DA1CE}">
      <dsp:nvSpPr>
        <dsp:cNvPr id="0" name=""/>
        <dsp:cNvSpPr/>
      </dsp:nvSpPr>
      <dsp:spPr>
        <a:xfrm>
          <a:off x="0" y="588936"/>
          <a:ext cx="7997487" cy="0"/>
        </a:xfrm>
        <a:prstGeom prst="line">
          <a:avLst/>
        </a:prstGeom>
        <a:solidFill>
          <a:schemeClr val="accent5">
            <a:hueOff val="168415"/>
            <a:satOff val="75"/>
            <a:lumOff val="-784"/>
            <a:alphaOff val="0"/>
          </a:schemeClr>
        </a:solidFill>
        <a:ln w="12700" cap="flat" cmpd="sng" algn="ctr">
          <a:solidFill>
            <a:schemeClr val="accent5">
              <a:hueOff val="168415"/>
              <a:satOff val="75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66F5B-2636-4238-971A-591425BC5761}">
      <dsp:nvSpPr>
        <dsp:cNvPr id="0" name=""/>
        <dsp:cNvSpPr/>
      </dsp:nvSpPr>
      <dsp:spPr>
        <a:xfrm>
          <a:off x="0" y="588936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2. Would you like to see people landing on Mars and setting up a colony there. Is it more important than the problems on Earth?</a:t>
          </a:r>
        </a:p>
      </dsp:txBody>
      <dsp:txXfrm>
        <a:off x="0" y="588936"/>
        <a:ext cx="7997487" cy="588218"/>
      </dsp:txXfrm>
    </dsp:sp>
    <dsp:sp modelId="{805C233B-A28E-4809-8C1D-DCE7D25FF2FF}">
      <dsp:nvSpPr>
        <dsp:cNvPr id="0" name=""/>
        <dsp:cNvSpPr/>
      </dsp:nvSpPr>
      <dsp:spPr>
        <a:xfrm>
          <a:off x="0" y="1177154"/>
          <a:ext cx="7997487" cy="0"/>
        </a:xfrm>
        <a:prstGeom prst="line">
          <a:avLst/>
        </a:prstGeom>
        <a:solidFill>
          <a:schemeClr val="accent5">
            <a:hueOff val="336830"/>
            <a:satOff val="150"/>
            <a:lumOff val="-1568"/>
            <a:alphaOff val="0"/>
          </a:schemeClr>
        </a:solidFill>
        <a:ln w="12700" cap="flat" cmpd="sng" algn="ctr">
          <a:solidFill>
            <a:schemeClr val="accent5">
              <a:hueOff val="336830"/>
              <a:satOff val="150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1515E-43AA-4DF6-8545-54A21EFFC838}">
      <dsp:nvSpPr>
        <dsp:cNvPr id="0" name=""/>
        <dsp:cNvSpPr/>
      </dsp:nvSpPr>
      <dsp:spPr>
        <a:xfrm>
          <a:off x="0" y="1177154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3. Are making money and capitalism something that hinder the development of advanced technology?</a:t>
          </a:r>
        </a:p>
      </dsp:txBody>
      <dsp:txXfrm>
        <a:off x="0" y="1177154"/>
        <a:ext cx="7997487" cy="588218"/>
      </dsp:txXfrm>
    </dsp:sp>
    <dsp:sp modelId="{2B040662-9570-4654-9BF3-AD77B0A3EC3D}">
      <dsp:nvSpPr>
        <dsp:cNvPr id="0" name=""/>
        <dsp:cNvSpPr/>
      </dsp:nvSpPr>
      <dsp:spPr>
        <a:xfrm>
          <a:off x="0" y="1765372"/>
          <a:ext cx="7997487" cy="0"/>
        </a:xfrm>
        <a:prstGeom prst="line">
          <a:avLst/>
        </a:prstGeom>
        <a:solidFill>
          <a:schemeClr val="accent5">
            <a:hueOff val="505245"/>
            <a:satOff val="225"/>
            <a:lumOff val="-2352"/>
            <a:alphaOff val="0"/>
          </a:schemeClr>
        </a:solidFill>
        <a:ln w="12700" cap="flat" cmpd="sng" algn="ctr">
          <a:solidFill>
            <a:schemeClr val="accent5">
              <a:hueOff val="505245"/>
              <a:satOff val="225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8E45-1C70-4F29-966E-1E6F898E874B}">
      <dsp:nvSpPr>
        <dsp:cNvPr id="0" name=""/>
        <dsp:cNvSpPr/>
      </dsp:nvSpPr>
      <dsp:spPr>
        <a:xfrm>
          <a:off x="0" y="1765372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4. Do you believe that Silicon Valley companies are becoming less transformational and new</a:t>
          </a:r>
        </a:p>
      </dsp:txBody>
      <dsp:txXfrm>
        <a:off x="0" y="1765372"/>
        <a:ext cx="7997487" cy="588218"/>
      </dsp:txXfrm>
    </dsp:sp>
    <dsp:sp modelId="{0030E9C8-F3D6-40D2-924C-2F5EBE99EA1D}">
      <dsp:nvSpPr>
        <dsp:cNvPr id="0" name=""/>
        <dsp:cNvSpPr/>
      </dsp:nvSpPr>
      <dsp:spPr>
        <a:xfrm>
          <a:off x="0" y="2353590"/>
          <a:ext cx="7997487" cy="0"/>
        </a:xfrm>
        <a:prstGeom prst="line">
          <a:avLst/>
        </a:prstGeom>
        <a:solidFill>
          <a:schemeClr val="accent5">
            <a:hueOff val="673660"/>
            <a:satOff val="300"/>
            <a:lumOff val="-3136"/>
            <a:alphaOff val="0"/>
          </a:schemeClr>
        </a:solidFill>
        <a:ln w="12700" cap="flat" cmpd="sng" algn="ctr">
          <a:solidFill>
            <a:schemeClr val="accent5">
              <a:hueOff val="673660"/>
              <a:satOff val="300"/>
              <a:lumOff val="-3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E6BDA-E67A-4FDD-9686-4A807363DEC1}">
      <dsp:nvSpPr>
        <dsp:cNvPr id="0" name=""/>
        <dsp:cNvSpPr/>
      </dsp:nvSpPr>
      <dsp:spPr>
        <a:xfrm>
          <a:off x="0" y="2353590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companies are less inventive and more focused on short-term gains?</a:t>
          </a:r>
        </a:p>
      </dsp:txBody>
      <dsp:txXfrm>
        <a:off x="0" y="2353590"/>
        <a:ext cx="7997487" cy="588218"/>
      </dsp:txXfrm>
    </dsp:sp>
    <dsp:sp modelId="{CEF0481D-41E7-4188-BDD4-3A3A1C67CF1D}">
      <dsp:nvSpPr>
        <dsp:cNvPr id="0" name=""/>
        <dsp:cNvSpPr/>
      </dsp:nvSpPr>
      <dsp:spPr>
        <a:xfrm>
          <a:off x="0" y="2941809"/>
          <a:ext cx="7997487" cy="0"/>
        </a:xfrm>
        <a:prstGeom prst="line">
          <a:avLst/>
        </a:prstGeom>
        <a:solidFill>
          <a:schemeClr val="accent5">
            <a:hueOff val="842076"/>
            <a:satOff val="374"/>
            <a:lumOff val="-3921"/>
            <a:alphaOff val="0"/>
          </a:schemeClr>
        </a:solidFill>
        <a:ln w="12700" cap="flat" cmpd="sng" algn="ctr">
          <a:solidFill>
            <a:schemeClr val="accent5">
              <a:hueOff val="842076"/>
              <a:satOff val="374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DB198-9A91-4EB0-8202-2F4A8303A29B}">
      <dsp:nvSpPr>
        <dsp:cNvPr id="0" name=""/>
        <dsp:cNvSpPr/>
      </dsp:nvSpPr>
      <dsp:spPr>
        <a:xfrm>
          <a:off x="0" y="2941809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5. Why don’t we solve big civilization-wide problems nowadays?</a:t>
          </a:r>
        </a:p>
      </dsp:txBody>
      <dsp:txXfrm>
        <a:off x="0" y="2941809"/>
        <a:ext cx="7997487" cy="588218"/>
      </dsp:txXfrm>
    </dsp:sp>
    <dsp:sp modelId="{457A1264-E975-4075-88E1-E6F29B7330F2}">
      <dsp:nvSpPr>
        <dsp:cNvPr id="0" name=""/>
        <dsp:cNvSpPr/>
      </dsp:nvSpPr>
      <dsp:spPr>
        <a:xfrm>
          <a:off x="0" y="3530027"/>
          <a:ext cx="7997487" cy="0"/>
        </a:xfrm>
        <a:prstGeom prst="line">
          <a:avLst/>
        </a:prstGeom>
        <a:solidFill>
          <a:schemeClr val="accent5">
            <a:hueOff val="1010491"/>
            <a:satOff val="449"/>
            <a:lumOff val="-4705"/>
            <a:alphaOff val="0"/>
          </a:schemeClr>
        </a:solidFill>
        <a:ln w="12700" cap="flat" cmpd="sng" algn="ctr">
          <a:solidFill>
            <a:schemeClr val="accent5">
              <a:hueOff val="1010491"/>
              <a:satOff val="44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AC241-BB17-4990-9F20-C1C74718E340}">
      <dsp:nvSpPr>
        <dsp:cNvPr id="0" name=""/>
        <dsp:cNvSpPr/>
      </dsp:nvSpPr>
      <dsp:spPr>
        <a:xfrm>
          <a:off x="0" y="3530027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6. Do people need such a dire stimuli like war to unite for one cause?</a:t>
          </a:r>
        </a:p>
      </dsp:txBody>
      <dsp:txXfrm>
        <a:off x="0" y="3530027"/>
        <a:ext cx="7997487" cy="588218"/>
      </dsp:txXfrm>
    </dsp:sp>
    <dsp:sp modelId="{39944666-E2F3-4951-8D9A-D8860610039F}">
      <dsp:nvSpPr>
        <dsp:cNvPr id="0" name=""/>
        <dsp:cNvSpPr/>
      </dsp:nvSpPr>
      <dsp:spPr>
        <a:xfrm>
          <a:off x="0" y="4118245"/>
          <a:ext cx="7997487" cy="0"/>
        </a:xfrm>
        <a:prstGeom prst="line">
          <a:avLst/>
        </a:prstGeom>
        <a:solidFill>
          <a:schemeClr val="accent5">
            <a:hueOff val="1178906"/>
            <a:satOff val="524"/>
            <a:lumOff val="-5489"/>
            <a:alphaOff val="0"/>
          </a:schemeClr>
        </a:solidFill>
        <a:ln w="12700" cap="flat" cmpd="sng" algn="ctr">
          <a:solidFill>
            <a:schemeClr val="accent5">
              <a:hueOff val="1178906"/>
              <a:satOff val="524"/>
              <a:lumOff val="-54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35FE-B2D9-4CE0-951C-FAF6BF52D28E}">
      <dsp:nvSpPr>
        <dsp:cNvPr id="0" name=""/>
        <dsp:cNvSpPr/>
      </dsp:nvSpPr>
      <dsp:spPr>
        <a:xfrm>
          <a:off x="0" y="4118245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7. Do you disagree with the video and think that we are going in the right direction in terms of</a:t>
          </a:r>
        </a:p>
      </dsp:txBody>
      <dsp:txXfrm>
        <a:off x="0" y="4118245"/>
        <a:ext cx="7997487" cy="588218"/>
      </dsp:txXfrm>
    </dsp:sp>
    <dsp:sp modelId="{24E4582A-389A-476C-9244-BB940EF97164}">
      <dsp:nvSpPr>
        <dsp:cNvPr id="0" name=""/>
        <dsp:cNvSpPr/>
      </dsp:nvSpPr>
      <dsp:spPr>
        <a:xfrm>
          <a:off x="0" y="4706463"/>
          <a:ext cx="7997487" cy="0"/>
        </a:xfrm>
        <a:prstGeom prst="line">
          <a:avLst/>
        </a:prstGeom>
        <a:solidFill>
          <a:schemeClr val="accent5">
            <a:hueOff val="1347321"/>
            <a:satOff val="599"/>
            <a:lumOff val="-6273"/>
            <a:alphaOff val="0"/>
          </a:schemeClr>
        </a:solidFill>
        <a:ln w="12700" cap="flat" cmpd="sng" algn="ctr">
          <a:solidFill>
            <a:schemeClr val="accent5">
              <a:hueOff val="1347321"/>
              <a:satOff val="599"/>
              <a:lumOff val="-6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26ADA-7A98-40B6-A435-A33A607DEE59}">
      <dsp:nvSpPr>
        <dsp:cNvPr id="0" name=""/>
        <dsp:cNvSpPr/>
      </dsp:nvSpPr>
      <dsp:spPr>
        <a:xfrm>
          <a:off x="0" y="4706463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technology advancement?</a:t>
          </a:r>
        </a:p>
      </dsp:txBody>
      <dsp:txXfrm>
        <a:off x="0" y="4706463"/>
        <a:ext cx="7997487" cy="588218"/>
      </dsp:txXfrm>
    </dsp:sp>
    <dsp:sp modelId="{FCA19E07-DAA3-4159-BCB9-FEB740A4641F}">
      <dsp:nvSpPr>
        <dsp:cNvPr id="0" name=""/>
        <dsp:cNvSpPr/>
      </dsp:nvSpPr>
      <dsp:spPr>
        <a:xfrm>
          <a:off x="0" y="5294681"/>
          <a:ext cx="7997487" cy="0"/>
        </a:xfrm>
        <a:prstGeom prst="line">
          <a:avLst/>
        </a:prstGeom>
        <a:solidFill>
          <a:schemeClr val="accent5">
            <a:hueOff val="1515736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1515736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CAF3B-12B9-45F5-8C19-04F554742F5F}">
      <dsp:nvSpPr>
        <dsp:cNvPr id="0" name=""/>
        <dsp:cNvSpPr/>
      </dsp:nvSpPr>
      <dsp:spPr>
        <a:xfrm>
          <a:off x="0" y="5294681"/>
          <a:ext cx="7997487" cy="58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8. Can technology solve such big issues like lack of resources, hunger or education?</a:t>
          </a:r>
        </a:p>
      </dsp:txBody>
      <dsp:txXfrm>
        <a:off x="0" y="5294681"/>
        <a:ext cx="7997487" cy="58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E88E7-20F5-4D9E-9C5D-D15C52E9E1B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596B-7CDB-4D44-8416-C951E807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FC16D75A-3E36-20C5-A034-25DD30D1C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50" y="241892"/>
            <a:ext cx="7717463" cy="23099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Modern life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A691-6EB7-1C85-4E89-309149CE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041" y="-3887"/>
            <a:ext cx="9905999" cy="734597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Calibri"/>
                <a:cs typeface="Calibri"/>
              </a:rPr>
              <a:t>2. </a:t>
            </a:r>
            <a:r>
              <a:rPr lang="en-US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Choose the correct item.</a:t>
            </a:r>
            <a:endParaRPr lang="en-US" b="1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A18E-59B5-4A66-59BD-4272C2D8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49" y="1100300"/>
            <a:ext cx="9384082" cy="507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1 “Any news from Dina?”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“Yes. She _____ tomorrow on the 9:15 train.”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will have been arriving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arriving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have arrived </a:t>
            </a:r>
            <a:r>
              <a:rPr lang="en-US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arrives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2 “I suppose your essay isn’t ready yet.”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“Don’t worry. I _____ it by tomorrow.”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have been finishing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am finishing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be finishing </a:t>
            </a:r>
            <a:r>
              <a:rPr lang="en-US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will have finished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2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2E25-A341-8125-26F8-5E9C7E2C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FA5A-7DAF-C999-1945-2D39857C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725" y="4273"/>
            <a:ext cx="9686794" cy="6322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3 “So when is your maths exam?”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“Well, this time tomorrow, I _____ for it.”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will be sitting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have been sitting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B 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will sit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sit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4 “I first came here last June.”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“So by the end of May you _____ with us for almost a year.”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will have been working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have working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work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 work</a:t>
            </a:r>
            <a:endParaRPr lang="en-US" b="1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5 “So, are you coming along, after all?”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“Well, I don’t know. What time _____?”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you’re leaving </a:t>
            </a:r>
            <a:r>
              <a:rPr lang="en-US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will you leave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will you be leaving </a:t>
            </a:r>
            <a:r>
              <a:rPr lang="en-US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 do you leave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5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368-4494-E3BF-9A8E-EDDCCBCD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658" y="100497"/>
            <a:ext cx="9905999" cy="17158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solidFill>
                  <a:srgbClr val="1B2130"/>
                </a:solidFill>
                <a:latin typeface="Calibri"/>
                <a:cs typeface="Calibri"/>
              </a:rPr>
              <a:t>3. </a:t>
            </a:r>
            <a:r>
              <a:rPr lang="en-US" sz="2400" b="1" dirty="0">
                <a:solidFill>
                  <a:srgbClr val="1B2130"/>
                </a:solidFill>
                <a:latin typeface="Calibri"/>
                <a:ea typeface="+mj-lt"/>
                <a:cs typeface="+mj-lt"/>
              </a:rPr>
              <a:t>Work in groups. Make predictions for 2035 for each of the following using the appropriate present / future tense. You can use some of the following words as starting point: </a:t>
            </a:r>
            <a:r>
              <a:rPr lang="en-US" sz="2400" b="1" i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develop, disappear, fade away, increase, enhance, replace, make into, take over.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5099-F2E7-E4CE-1C2A-9DC18B56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93" y="1757916"/>
            <a:ext cx="9905999" cy="43604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1 computing power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2 interfaces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3 monitors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4 teleworking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5 money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6 shops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7 machine intelligence compared to human intelligence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8 the internet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9 keyboards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alibri"/>
                <a:ea typeface="+mn-lt"/>
                <a:cs typeface="+mn-lt"/>
              </a:rPr>
              <a:t>10 speech recognition</a:t>
            </a:r>
            <a:endParaRPr lang="en-US" sz="1700" b="1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93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ED006-9BC2-F602-DE60-1EEED2C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Thank you!</a:t>
            </a:r>
          </a:p>
        </p:txBody>
      </p:sp>
      <p:pic>
        <p:nvPicPr>
          <p:cNvPr id="4" name="Picture 4" descr="Bye Pusheen">
            <a:extLst>
              <a:ext uri="{FF2B5EF4-FFF2-40B4-BE49-F238E27FC236}">
                <a16:creationId xmlns:a16="http://schemas.microsoft.com/office/drawing/2014/main" id="{DFEB3E17-AFB2-B696-36DF-6062F1AB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373" y="30281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3E5678-E0CE-4EE8-9480-5A05F00FD1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18C40-92A9-C6F1-FCBD-8EF5E81A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7" y="241649"/>
            <a:ext cx="8047182" cy="3730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b="1" u="sng" cap="all" spc="300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SPEAKING</a:t>
            </a:r>
            <a:r>
              <a:rPr lang="en-US" sz="2800" b="1" cap="all" spc="300" dirty="0">
                <a:latin typeface="Calibri"/>
                <a:ea typeface="+mj-lt"/>
                <a:cs typeface="+mj-lt"/>
              </a:rPr>
              <a:t/>
            </a:r>
            <a:br>
              <a:rPr lang="en-US" sz="2800" b="1" cap="all" spc="300" dirty="0">
                <a:latin typeface="Calibri"/>
                <a:ea typeface="+mj-lt"/>
                <a:cs typeface="+mj-lt"/>
              </a:rPr>
            </a:br>
            <a:r>
              <a:rPr lang="en-US" sz="2800" b="1" cap="all" spc="300" dirty="0">
                <a:latin typeface="Calibri"/>
                <a:ea typeface="+mj-lt"/>
                <a:cs typeface="+mj-lt"/>
              </a:rPr>
              <a:t/>
            </a:r>
            <a:br>
              <a:rPr lang="en-US" sz="2800" b="1" cap="all" spc="300" dirty="0">
                <a:latin typeface="Calibri"/>
                <a:ea typeface="+mj-lt"/>
                <a:cs typeface="+mj-lt"/>
              </a:rPr>
            </a:br>
            <a:r>
              <a:rPr lang="en-US" sz="2800" b="1" cap="all" spc="300" dirty="0">
                <a:latin typeface="Calibri"/>
                <a:ea typeface="+mj-lt"/>
                <a:cs typeface="+mj-lt"/>
              </a:rPr>
              <a:t/>
            </a:r>
            <a:br>
              <a:rPr lang="en-US" sz="2800" b="1" cap="all" spc="300" dirty="0">
                <a:latin typeface="Calibri"/>
                <a:ea typeface="+mj-lt"/>
                <a:cs typeface="+mj-lt"/>
              </a:rPr>
            </a:br>
            <a:r>
              <a:rPr lang="en-US" sz="2800" b="1" cap="all" spc="300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1. Make a short list of technological breakthroughs (in the 21st c.) that solved huge problems and made our life easier.</a:t>
            </a:r>
            <a:endParaRPr lang="en-US" sz="2800" b="1">
              <a:solidFill>
                <a:schemeClr val="bg1"/>
              </a:solidFill>
              <a:latin typeface="Calibri"/>
              <a:ea typeface="Cambria"/>
              <a:cs typeface="Calibri Ligh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E8E618-14B9-4DC2-B015-BFA35A046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83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899617" y="0"/>
                </a:lnTo>
                <a:lnTo>
                  <a:pt x="6899617" y="1529274"/>
                </a:lnTo>
                <a:lnTo>
                  <a:pt x="2229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D143-1776-9267-5FEF-32C1A55A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10" y="-3887"/>
            <a:ext cx="9749424" cy="136089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2. Complete the word beginning with ‘tech…’ in each sentence.</a:t>
            </a:r>
            <a:endParaRPr lang="en-US" b="1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714561-EEFE-4C94-AEA2-EC6F3CCF3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22" y="3004487"/>
            <a:ext cx="9505428" cy="1982113"/>
          </a:xfrm>
        </p:spPr>
      </p:pic>
    </p:spTree>
    <p:extLst>
      <p:ext uri="{BB962C8B-B14F-4D97-AF65-F5344CB8AC3E}">
        <p14:creationId xmlns:p14="http://schemas.microsoft.com/office/powerpoint/2010/main" val="21175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6440-5798-9FAF-F9C3-8A4DB916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1967-63FD-9C15-7A5B-7F3376F6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438" y="2603423"/>
            <a:ext cx="9905999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1. Karl got a good job as a lab tech ________ in the university.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2. In this country, young people tech________ become adults at the age of 18.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3. Computer tech_______ makes huge advances every year.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4. Andrea has a very interesting tech_______ for remembering vocabulary.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5. Publicity photos of celebrities have usually been tech</a:t>
            </a:r>
            <a:r>
              <a:rPr lang="en-US" dirty="0" smtClean="0">
                <a:solidFill>
                  <a:schemeClr val="bg1"/>
                </a:solidFill>
                <a:ea typeface="+mn-lt"/>
                <a:cs typeface="+mn-lt"/>
              </a:rPr>
              <a:t>__________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enhanced.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2D3F092-4A4B-9F5C-D5CB-DCF748DB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65" y="144378"/>
            <a:ext cx="9505428" cy="1982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7097" y="2670382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nician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6871" y="3137906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023" y="3641387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0414" y="4075131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9223" y="4599331"/>
            <a:ext cx="133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nologically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370D-6D1B-56CF-7B5C-6CB0E559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" y="126826"/>
            <a:ext cx="3779592" cy="297411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u="sng" dirty="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r>
              <a:rPr lang="en-US" sz="2200" b="1" u="sng" dirty="0">
                <a:solidFill>
                  <a:schemeClr val="bg1"/>
                </a:solidFill>
              </a:rPr>
              <a:t/>
            </a:r>
            <a:br>
              <a:rPr lang="en-US" sz="2200" b="1" u="sng" dirty="0">
                <a:solidFill>
                  <a:schemeClr val="bg1"/>
                </a:solidFill>
              </a:rPr>
            </a:br>
            <a:r>
              <a:rPr lang="en-US" sz="2200" b="1" u="sng" dirty="0">
                <a:solidFill>
                  <a:schemeClr val="bg1"/>
                </a:solidFill>
              </a:rPr>
              <a:t/>
            </a:r>
            <a:br>
              <a:rPr lang="en-US" sz="2200" b="1" u="sng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1. There are four words in each box and one of the words does not match with the rest of the group. Find the odd words.</a:t>
            </a:r>
            <a:endParaRPr lang="en-US" sz="2200" b="1" u="sng" dirty="0">
              <a:solidFill>
                <a:schemeClr val="bg1"/>
              </a:solidFill>
              <a:latin typeface="Calibri"/>
              <a:ea typeface="+mj-lt"/>
              <a:cs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36D55-62BD-5A8B-5F0F-8D0D15A75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617836"/>
              </p:ext>
            </p:extLst>
          </p:nvPr>
        </p:nvGraphicFramePr>
        <p:xfrm>
          <a:off x="3959650" y="334978"/>
          <a:ext cx="8112308" cy="610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3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7025-4BB0-474A-E69E-22A20865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288" y="194442"/>
            <a:ext cx="9905999" cy="136089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Calibri"/>
                <a:cs typeface="Calibri"/>
              </a:rPr>
              <a:t>LISTENING</a:t>
            </a:r>
            <a:r>
              <a:rPr lang="en-US" b="1" u="sng" dirty="0">
                <a:solidFill>
                  <a:schemeClr val="bg1"/>
                </a:solidFill>
              </a:rPr>
              <a:t/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1. Decide which groups of words from exercise 2 could fit into the gaps in the parts of the TED talk’s transcript.</a:t>
            </a:r>
            <a:endParaRPr lang="en-US" sz="1800" b="1" u="sng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49D8-6850-8EE9-A331-722FBE4F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48" y="1663972"/>
            <a:ext cx="10104326" cy="50702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They didn't bring much back: 841 pounds of old rocks, and something all 24 later emphasized -- a new sense of the smallness and the ……………………………………………. of our common home.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At the time, the strongest emotion was of wonder at the ……………………………………………. powers of technology.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In the middle years of the century, polio was ……………………………………………. and smallpox eliminated Can technology solve our big problems?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It feels as if technologists have ……………………………………………. us and enriched themselves with trivial toys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Today, less than two percent of the world's energy consumption ……………………………………………. from advanced, renewable sources.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Now, technologists, business leaders and economists all basically agree on what national policies and international treaties would ……………………………………………. the development of alternative energy,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[…] we soon discovered there are many kinds of cancer, and it is only in the last 10 years that effective, ……………………………………………. therapies have come to seem real.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 There is no ……………………………………………. contest like the Cold War, no politician like John Kennedy 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who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can heroize the difficult and the dangerous […]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C9543-494F-D297-B9A9-B6A073DA6C5C}"/>
              </a:ext>
            </a:extLst>
          </p:cNvPr>
          <p:cNvSpPr txBox="1"/>
          <p:nvPr/>
        </p:nvSpPr>
        <p:spPr>
          <a:xfrm>
            <a:off x="4577219" y="1860636"/>
            <a:ext cx="1453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fragility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5FF02-4592-3E68-28D3-1B1B4375612F}"/>
              </a:ext>
            </a:extLst>
          </p:cNvPr>
          <p:cNvSpPr txBox="1"/>
          <p:nvPr/>
        </p:nvSpPr>
        <p:spPr>
          <a:xfrm>
            <a:off x="6745787" y="2257294"/>
            <a:ext cx="199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transcendent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8470A-7AA2-9D0C-C097-B48233ADDBD9}"/>
              </a:ext>
            </a:extLst>
          </p:cNvPr>
          <p:cNvSpPr txBox="1"/>
          <p:nvPr/>
        </p:nvSpPr>
        <p:spPr>
          <a:xfrm>
            <a:off x="5921157" y="2886206"/>
            <a:ext cx="1918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eradicated</a:t>
            </a:r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291B-7488-B831-ED46-853487502046}"/>
              </a:ext>
            </a:extLst>
          </p:cNvPr>
          <p:cNvSpPr txBox="1"/>
          <p:nvPr/>
        </p:nvSpPr>
        <p:spPr>
          <a:xfrm>
            <a:off x="4540685" y="3549041"/>
            <a:ext cx="1826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diverted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BB735-A692-95A0-B593-DD4B4B0107AB}"/>
              </a:ext>
            </a:extLst>
          </p:cNvPr>
          <p:cNvSpPr txBox="1"/>
          <p:nvPr/>
        </p:nvSpPr>
        <p:spPr>
          <a:xfrm>
            <a:off x="7776574" y="4014426"/>
            <a:ext cx="1931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derives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6E27F-A910-C15E-12F5-41D958FF9F62}"/>
              </a:ext>
            </a:extLst>
          </p:cNvPr>
          <p:cNvSpPr txBox="1"/>
          <p:nvPr/>
        </p:nvSpPr>
        <p:spPr>
          <a:xfrm>
            <a:off x="4491102" y="4840786"/>
            <a:ext cx="1918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spur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AB171-7C8C-2D35-35CE-2E7C434D95E1}"/>
              </a:ext>
            </a:extLst>
          </p:cNvPr>
          <p:cNvSpPr txBox="1"/>
          <p:nvPr/>
        </p:nvSpPr>
        <p:spPr>
          <a:xfrm>
            <a:off x="1852808" y="5501013"/>
            <a:ext cx="1474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viable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84F0C-860F-E1A5-BA95-0DF8F4130ADA}"/>
              </a:ext>
            </a:extLst>
          </p:cNvPr>
          <p:cNvSpPr txBox="1"/>
          <p:nvPr/>
        </p:nvSpPr>
        <p:spPr>
          <a:xfrm>
            <a:off x="2834013" y="5866356"/>
            <a:ext cx="1983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galvanizing</a:t>
            </a:r>
          </a:p>
        </p:txBody>
      </p:sp>
    </p:spTree>
    <p:extLst>
      <p:ext uri="{BB962C8B-B14F-4D97-AF65-F5344CB8AC3E}">
        <p14:creationId xmlns:p14="http://schemas.microsoft.com/office/powerpoint/2010/main" val="11096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B00B0-F43F-84CC-C5C2-06DCFC88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" y="346032"/>
            <a:ext cx="3518633" cy="29845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u="sng" dirty="0">
                <a:solidFill>
                  <a:schemeClr val="bg1"/>
                </a:solidFill>
                <a:latin typeface="Calibri"/>
                <a:cs typeface="Calibri"/>
              </a:rPr>
              <a:t>SPEAKING</a:t>
            </a:r>
            <a:br>
              <a:rPr lang="en-US" sz="3100" b="1" u="sng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100" b="1" dirty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31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3100" b="1" dirty="0">
                <a:solidFill>
                  <a:schemeClr val="bg1"/>
                </a:solidFill>
                <a:latin typeface="Calibri"/>
                <a:cs typeface="Calibri"/>
              </a:rPr>
              <a:t>1. Debate and discuss, in groups, the following statements.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0505D8C-9051-CF86-7FFB-89EFB3C12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590203"/>
              </p:ext>
            </p:extLst>
          </p:nvPr>
        </p:nvGraphicFramePr>
        <p:xfrm>
          <a:off x="3970088" y="491553"/>
          <a:ext cx="7997487" cy="5883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2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7CF-19F9-ADF7-D62A-A83E88E2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18" y="152688"/>
            <a:ext cx="8914356" cy="136089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>
                <a:solidFill>
                  <a:schemeClr val="bg2"/>
                </a:solidFill>
                <a:latin typeface="Calibri"/>
                <a:cs typeface="Calibri"/>
              </a:rPr>
              <a:t>GRAMMAR</a:t>
            </a:r>
            <a:br>
              <a:rPr lang="en-US" sz="3200" b="1" dirty="0">
                <a:solidFill>
                  <a:schemeClr val="bg2"/>
                </a:solidFill>
                <a:latin typeface="Calibri"/>
                <a:cs typeface="Calibri"/>
              </a:rPr>
            </a:br>
            <a:r>
              <a:rPr lang="en-US" sz="2200" b="1" dirty="0">
                <a:solidFill>
                  <a:schemeClr val="bg2"/>
                </a:solidFill>
                <a:latin typeface="Calibri"/>
                <a:cs typeface="Calibri"/>
              </a:rPr>
              <a:t>1. T</a:t>
            </a:r>
            <a:r>
              <a:rPr lang="en-US" sz="22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he table below </a:t>
            </a:r>
            <a:r>
              <a:rPr lang="en-US" sz="2200" b="1" err="1">
                <a:solidFill>
                  <a:schemeClr val="bg2"/>
                </a:solidFill>
                <a:latin typeface="Calibri"/>
                <a:ea typeface="+mj-lt"/>
                <a:cs typeface="+mj-lt"/>
              </a:rPr>
              <a:t>summarises</a:t>
            </a:r>
            <a:r>
              <a:rPr lang="en-US" sz="22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the different structures used to talk about the future. Match the meaning of each use to the appropriate sentence.</a:t>
            </a:r>
            <a:r>
              <a:rPr lang="en-US" sz="3200" b="1" dirty="0">
                <a:solidFill>
                  <a:schemeClr val="bg2"/>
                </a:solidFill>
                <a:latin typeface="Calibri"/>
                <a:cs typeface="Calibri"/>
              </a:rPr>
              <a:t/>
            </a:r>
            <a:br>
              <a:rPr lang="en-US" sz="3200" b="1" dirty="0">
                <a:solidFill>
                  <a:schemeClr val="bg2"/>
                </a:solidFill>
                <a:latin typeface="Calibri"/>
                <a:cs typeface="Calibri"/>
              </a:rPr>
            </a:br>
            <a:endParaRPr lang="en-US" sz="3200" b="1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264FE9A-B846-EBFA-90E0-FEBBE598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27" y="1152491"/>
            <a:ext cx="9091175" cy="5706980"/>
          </a:xfrm>
        </p:spPr>
      </p:pic>
    </p:spTree>
    <p:extLst>
      <p:ext uri="{BB962C8B-B14F-4D97-AF65-F5344CB8AC3E}">
        <p14:creationId xmlns:p14="http://schemas.microsoft.com/office/powerpoint/2010/main" val="1764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A3E9-A25A-AE40-6E62-0822472E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548" y="550177"/>
            <a:ext cx="10241964" cy="56637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A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 activity that will be happening during a period in the future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B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 general prediction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C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 official arrangement or order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D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 action that will happen because it’s regular or decided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E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 state of affairs in progress for a period up to a specified time in the future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F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 personal intention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G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 event that will be finished before a specified time in the future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H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 prediction after looking at what is happening now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 activity that will be in progress some time in the future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J 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an immediate decision about what you’re going to do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K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fixed plans / arrangements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L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j-lt"/>
                <a:cs typeface="+mj-lt"/>
              </a:rPr>
              <a:t> an unalterable arrangement or fact</a:t>
            </a:r>
          </a:p>
        </p:txBody>
      </p:sp>
    </p:spTree>
    <p:extLst>
      <p:ext uri="{BB962C8B-B14F-4D97-AF65-F5344CB8AC3E}">
        <p14:creationId xmlns:p14="http://schemas.microsoft.com/office/powerpoint/2010/main" val="61597071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72B9B53B6384899F5A52F16673090" ma:contentTypeVersion="11" ma:contentTypeDescription="Create a new document." ma:contentTypeScope="" ma:versionID="4b9da3d77d91ab24f2d8162880905a03">
  <xsd:schema xmlns:xsd="http://www.w3.org/2001/XMLSchema" xmlns:xs="http://www.w3.org/2001/XMLSchema" xmlns:p="http://schemas.microsoft.com/office/2006/metadata/properties" xmlns:ns2="30ff2e0a-77c6-4282-be6c-efb9d3a915e8" xmlns:ns3="91ca9128-19ad-4f09-823b-7161270bfe44" targetNamespace="http://schemas.microsoft.com/office/2006/metadata/properties" ma:root="true" ma:fieldsID="ebada5ae010635dd2c00392b300c464c" ns2:_="" ns3:_="">
    <xsd:import namespace="30ff2e0a-77c6-4282-be6c-efb9d3a915e8"/>
    <xsd:import namespace="91ca9128-19ad-4f09-823b-7161270bfe4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f2e0a-77c6-4282-be6c-efb9d3a915e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9128-19ad-4f09-823b-7161270bfe4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ada8d0-064a-4df4-b9dd-0694075bf342}" ma:internalName="TaxCatchAll" ma:showField="CatchAllData" ma:web="91ca9128-19ad-4f09-823b-7161270bf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ff2e0a-77c6-4282-be6c-efb9d3a915e8">
      <Terms xmlns="http://schemas.microsoft.com/office/infopath/2007/PartnerControls"/>
    </lcf76f155ced4ddcb4097134ff3c332f>
    <TaxCatchAll xmlns="91ca9128-19ad-4f09-823b-7161270bfe44" xsi:nil="true"/>
  </documentManagement>
</p:properties>
</file>

<file path=customXml/itemProps1.xml><?xml version="1.0" encoding="utf-8"?>
<ds:datastoreItem xmlns:ds="http://schemas.openxmlformats.org/officeDocument/2006/customXml" ds:itemID="{A773BDDD-CF37-4D0E-B3C8-3D067B490628}"/>
</file>

<file path=customXml/itemProps2.xml><?xml version="1.0" encoding="utf-8"?>
<ds:datastoreItem xmlns:ds="http://schemas.openxmlformats.org/officeDocument/2006/customXml" ds:itemID="{A8040730-DA90-48A0-97D4-3B640172A60D}"/>
</file>

<file path=customXml/itemProps3.xml><?xml version="1.0" encoding="utf-8"?>
<ds:datastoreItem xmlns:ds="http://schemas.openxmlformats.org/officeDocument/2006/customXml" ds:itemID="{0B172883-85BD-4A21-9E0D-3EFC5E42686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706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Walbaum Display</vt:lpstr>
      <vt:lpstr>RegattaVTI</vt:lpstr>
      <vt:lpstr>Modern life and technology</vt:lpstr>
      <vt:lpstr>SPEAKING   1. Make a short list of technological breakthroughs (in the 21st c.) that solved huge problems and made our life easier.</vt:lpstr>
      <vt:lpstr>2. Complete the word beginning with ‘tech…’ in each sentence.</vt:lpstr>
      <vt:lpstr>.</vt:lpstr>
      <vt:lpstr>VOCABULARY  1. There are four words in each box and one of the words does not match with the rest of the group. Find the odd words.</vt:lpstr>
      <vt:lpstr>LISTENING 1. Decide which groups of words from exercise 2 could fit into the gaps in the parts of the TED talk’s transcript.</vt:lpstr>
      <vt:lpstr>SPEAKING  1. Debate and discuss, in groups, the following statements.</vt:lpstr>
      <vt:lpstr>GRAMMAR 1. The table below summarises the different structures used to talk about the future. Match the meaning of each use to the appropriate sentence. </vt:lpstr>
      <vt:lpstr>A an activity that will be happening during a period in the future B a general prediction C an official arrangement or order D an action that will happen because it’s regular or decided E a state of affairs in progress for a period up to a specified time in the future F a personal intention G an event that will be finished before a specified time in the future H a prediction after looking at what is happening now I an activity that will be in progress some time in the future J an immediate decision about what you’re going to do K fixed plans / arrangements L an unalterable arrangement or fact</vt:lpstr>
      <vt:lpstr>2. Choose the correct item.</vt:lpstr>
      <vt:lpstr>.</vt:lpstr>
      <vt:lpstr>3. Work in groups. Make predictions for 2035 for each of the following using the appropriate present / future tense. You can use some of the following words as starting point: develop, disappear, fade away, increase, enhance, replace, make into, take over.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Nicoleta Manlup</cp:lastModifiedBy>
  <cp:revision>269</cp:revision>
  <dcterms:created xsi:type="dcterms:W3CDTF">2022-11-02T11:31:28Z</dcterms:created>
  <dcterms:modified xsi:type="dcterms:W3CDTF">2023-01-07T23:38:06Z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0x0101003C972B9B53B6384899F5A52F16673090</vt:lpwstr>
  </property>
</Properties>
</file>