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513CE8-19CE-4EF1-3C9D-A20346D0336A}" v="1" dt="2022-11-16T12:05:34.752"/>
    <p1510:client id="{BA63C7FC-5DEB-59F9-2232-CFBDDA2E43B9}" v="610" dt="2022-11-09T12:58:15.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8" d="100"/>
          <a:sy n="88" d="100"/>
        </p:scale>
        <p:origin x="26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viewProps" Target="viewProps.xml"/><Relationship Id="rId23"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 Id="rId27"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ETA-MARIA MANLUP" userId="S::nicoleta.manlup@ubbcluj.ro::52b39330-0b97-4a31-bdc7-c3ce716c68cf" providerId="AD" clId="Web-{BA63C7FC-5DEB-59F9-2232-CFBDDA2E43B9}"/>
    <pc:docChg chg="mod addSld delSld modSld sldOrd addMainMaster delMainMaster modMainMaster setSldSz">
      <pc:chgData name="NICOLETA-MARIA MANLUP" userId="S::nicoleta.manlup@ubbcluj.ro::52b39330-0b97-4a31-bdc7-c3ce716c68cf" providerId="AD" clId="Web-{BA63C7FC-5DEB-59F9-2232-CFBDDA2E43B9}" dt="2022-11-09T12:58:15.211" v="736" actId="1076"/>
      <pc:docMkLst>
        <pc:docMk/>
      </pc:docMkLst>
      <pc:sldChg chg="addSp delSp modSp mod setBg modClrScheme chgLayout">
        <pc:chgData name="NICOLETA-MARIA MANLUP" userId="S::nicoleta.manlup@ubbcluj.ro::52b39330-0b97-4a31-bdc7-c3ce716c68cf" providerId="AD" clId="Web-{BA63C7FC-5DEB-59F9-2232-CFBDDA2E43B9}" dt="2022-11-09T12:01:57.164" v="166"/>
        <pc:sldMkLst>
          <pc:docMk/>
          <pc:sldMk cId="109857222" sldId="256"/>
        </pc:sldMkLst>
        <pc:spChg chg="mod">
          <ac:chgData name="NICOLETA-MARIA MANLUP" userId="S::nicoleta.manlup@ubbcluj.ro::52b39330-0b97-4a31-bdc7-c3ce716c68cf" providerId="AD" clId="Web-{BA63C7FC-5DEB-59F9-2232-CFBDDA2E43B9}" dt="2022-11-09T12:01:57.164" v="166"/>
          <ac:spMkLst>
            <pc:docMk/>
            <pc:sldMk cId="109857222" sldId="256"/>
            <ac:spMk id="2" creationId="{00000000-0000-0000-0000-000000000000}"/>
          </ac:spMkLst>
        </pc:spChg>
        <pc:spChg chg="mod">
          <ac:chgData name="NICOLETA-MARIA MANLUP" userId="S::nicoleta.manlup@ubbcluj.ro::52b39330-0b97-4a31-bdc7-c3ce716c68cf" providerId="AD" clId="Web-{BA63C7FC-5DEB-59F9-2232-CFBDDA2E43B9}" dt="2022-11-09T12:01:57.164" v="166"/>
          <ac:spMkLst>
            <pc:docMk/>
            <pc:sldMk cId="109857222" sldId="256"/>
            <ac:spMk id="3" creationId="{00000000-0000-0000-0000-000000000000}"/>
          </ac:spMkLst>
        </pc:spChg>
        <pc:spChg chg="add del mod">
          <ac:chgData name="NICOLETA-MARIA MANLUP" userId="S::nicoleta.manlup@ubbcluj.ro::52b39330-0b97-4a31-bdc7-c3ce716c68cf" providerId="AD" clId="Web-{BA63C7FC-5DEB-59F9-2232-CFBDDA2E43B9}" dt="2022-11-09T12:01:57.164" v="166"/>
          <ac:spMkLst>
            <pc:docMk/>
            <pc:sldMk cId="109857222" sldId="256"/>
            <ac:spMk id="8" creationId="{9B45BA4C-9B54-4496-821F-9E0985CA984D}"/>
          </ac:spMkLst>
        </pc:spChg>
        <pc:spChg chg="add del mod">
          <ac:chgData name="NICOLETA-MARIA MANLUP" userId="S::nicoleta.manlup@ubbcluj.ro::52b39330-0b97-4a31-bdc7-c3ce716c68cf" providerId="AD" clId="Web-{BA63C7FC-5DEB-59F9-2232-CFBDDA2E43B9}" dt="2022-11-09T12:01:57.164" v="166"/>
          <ac:spMkLst>
            <pc:docMk/>
            <pc:sldMk cId="109857222" sldId="256"/>
            <ac:spMk id="10" creationId="{C340C2BF-40B4-4E8A-A6BB-EF76CC80EE59}"/>
          </ac:spMkLst>
        </pc:spChg>
        <pc:spChg chg="add del mod">
          <ac:chgData name="NICOLETA-MARIA MANLUP" userId="S::nicoleta.manlup@ubbcluj.ro::52b39330-0b97-4a31-bdc7-c3ce716c68cf" providerId="AD" clId="Web-{BA63C7FC-5DEB-59F9-2232-CFBDDA2E43B9}" dt="2022-11-09T12:01:57.164" v="166"/>
          <ac:spMkLst>
            <pc:docMk/>
            <pc:sldMk cId="109857222" sldId="256"/>
            <ac:spMk id="12" creationId="{F0F00D00-FA76-49D4-9105-5692A512AF2C}"/>
          </ac:spMkLst>
        </pc:spChg>
        <pc:spChg chg="add del">
          <ac:chgData name="NICOLETA-MARIA MANLUP" userId="S::nicoleta.manlup@ubbcluj.ro::52b39330-0b97-4a31-bdc7-c3ce716c68cf" providerId="AD" clId="Web-{BA63C7FC-5DEB-59F9-2232-CFBDDA2E43B9}" dt="2022-11-09T11:49:02.161" v="11"/>
          <ac:spMkLst>
            <pc:docMk/>
            <pc:sldMk cId="109857222" sldId="256"/>
            <ac:spMk id="17" creationId="{4E1EF4E8-5513-4BF5-BC41-04645281C672}"/>
          </ac:spMkLst>
        </pc:spChg>
        <pc:spChg chg="add del">
          <ac:chgData name="NICOLETA-MARIA MANLUP" userId="S::nicoleta.manlup@ubbcluj.ro::52b39330-0b97-4a31-bdc7-c3ce716c68cf" providerId="AD" clId="Web-{BA63C7FC-5DEB-59F9-2232-CFBDDA2E43B9}" dt="2022-11-09T11:49:02.161" v="11"/>
          <ac:spMkLst>
            <pc:docMk/>
            <pc:sldMk cId="109857222" sldId="256"/>
            <ac:spMk id="52" creationId="{1C8FF592-DEC3-42D7-B2CD-5797E102B51F}"/>
          </ac:spMkLst>
        </pc:spChg>
        <pc:grpChg chg="add del">
          <ac:chgData name="NICOLETA-MARIA MANLUP" userId="S::nicoleta.manlup@ubbcluj.ro::52b39330-0b97-4a31-bdc7-c3ce716c68cf" providerId="AD" clId="Web-{BA63C7FC-5DEB-59F9-2232-CFBDDA2E43B9}" dt="2022-11-09T11:49:02.161" v="11"/>
          <ac:grpSpMkLst>
            <pc:docMk/>
            <pc:sldMk cId="109857222" sldId="256"/>
            <ac:grpSpMk id="19" creationId="{9CB1D807-3EEB-4C2C-BB0A-D0BCEEDCBC8C}"/>
          </ac:grpSpMkLst>
        </pc:grpChg>
        <pc:picChg chg="add del">
          <ac:chgData name="NICOLETA-MARIA MANLUP" userId="S::nicoleta.manlup@ubbcluj.ro::52b39330-0b97-4a31-bdc7-c3ce716c68cf" providerId="AD" clId="Web-{BA63C7FC-5DEB-59F9-2232-CFBDDA2E43B9}" dt="2022-11-09T11:49:02.161" v="11"/>
          <ac:picMkLst>
            <pc:docMk/>
            <pc:sldMk cId="109857222" sldId="256"/>
            <ac:picMk id="4" creationId="{8B12A448-73E7-A8E9-D0EE-19DD709EB14E}"/>
          </ac:picMkLst>
        </pc:picChg>
      </pc:sldChg>
      <pc:sldChg chg="addSp modSp new mod setBg">
        <pc:chgData name="NICOLETA-MARIA MANLUP" userId="S::nicoleta.manlup@ubbcluj.ro::52b39330-0b97-4a31-bdc7-c3ce716c68cf" providerId="AD" clId="Web-{BA63C7FC-5DEB-59F9-2232-CFBDDA2E43B9}" dt="2022-11-09T12:01:57.164" v="166"/>
        <pc:sldMkLst>
          <pc:docMk/>
          <pc:sldMk cId="2390108107" sldId="257"/>
        </pc:sldMkLst>
        <pc:spChg chg="mod">
          <ac:chgData name="NICOLETA-MARIA MANLUP" userId="S::nicoleta.manlup@ubbcluj.ro::52b39330-0b97-4a31-bdc7-c3ce716c68cf" providerId="AD" clId="Web-{BA63C7FC-5DEB-59F9-2232-CFBDDA2E43B9}" dt="2022-11-09T12:01:57.164" v="166"/>
          <ac:spMkLst>
            <pc:docMk/>
            <pc:sldMk cId="2390108107" sldId="257"/>
            <ac:spMk id="2" creationId="{A250E903-A85A-F067-2220-A1AD44382FA7}"/>
          </ac:spMkLst>
        </pc:spChg>
        <pc:spChg chg="mod">
          <ac:chgData name="NICOLETA-MARIA MANLUP" userId="S::nicoleta.manlup@ubbcluj.ro::52b39330-0b97-4a31-bdc7-c3ce716c68cf" providerId="AD" clId="Web-{BA63C7FC-5DEB-59F9-2232-CFBDDA2E43B9}" dt="2022-11-09T12:01:57.164" v="166"/>
          <ac:spMkLst>
            <pc:docMk/>
            <pc:sldMk cId="2390108107" sldId="257"/>
            <ac:spMk id="3" creationId="{76425777-94B3-4E12-26D9-7E9556A1CE62}"/>
          </ac:spMkLst>
        </pc:spChg>
        <pc:spChg chg="add mod">
          <ac:chgData name="NICOLETA-MARIA MANLUP" userId="S::nicoleta.manlup@ubbcluj.ro::52b39330-0b97-4a31-bdc7-c3ce716c68cf" providerId="AD" clId="Web-{BA63C7FC-5DEB-59F9-2232-CFBDDA2E43B9}" dt="2022-11-09T12:01:57.164" v="166"/>
          <ac:spMkLst>
            <pc:docMk/>
            <pc:sldMk cId="2390108107" sldId="257"/>
            <ac:spMk id="8" creationId="{84136905-015B-4510-B514-027CBA846BD6}"/>
          </ac:spMkLst>
        </pc:spChg>
        <pc:spChg chg="add mod">
          <ac:chgData name="NICOLETA-MARIA MANLUP" userId="S::nicoleta.manlup@ubbcluj.ro::52b39330-0b97-4a31-bdc7-c3ce716c68cf" providerId="AD" clId="Web-{BA63C7FC-5DEB-59F9-2232-CFBDDA2E43B9}" dt="2022-11-09T12:01:57.164" v="166"/>
          <ac:spMkLst>
            <pc:docMk/>
            <pc:sldMk cId="2390108107" sldId="257"/>
            <ac:spMk id="10" creationId="{36CD0F97-2E5B-4E84-8544-EB24DED10446}"/>
          </ac:spMkLst>
        </pc:spChg>
        <pc:spChg chg="add mod">
          <ac:chgData name="NICOLETA-MARIA MANLUP" userId="S::nicoleta.manlup@ubbcluj.ro::52b39330-0b97-4a31-bdc7-c3ce716c68cf" providerId="AD" clId="Web-{BA63C7FC-5DEB-59F9-2232-CFBDDA2E43B9}" dt="2022-11-09T12:01:57.164" v="166"/>
          <ac:spMkLst>
            <pc:docMk/>
            <pc:sldMk cId="2390108107" sldId="257"/>
            <ac:spMk id="12" creationId="{3B272257-593A-402F-88FA-F1DECD9E3FC4}"/>
          </ac:spMkLst>
        </pc:spChg>
      </pc:sldChg>
      <pc:sldChg chg="addSp modSp new mod setBg">
        <pc:chgData name="NICOLETA-MARIA MANLUP" userId="S::nicoleta.manlup@ubbcluj.ro::52b39330-0b97-4a31-bdc7-c3ce716c68cf" providerId="AD" clId="Web-{BA63C7FC-5DEB-59F9-2232-CFBDDA2E43B9}" dt="2022-11-09T12:01:57.164" v="166"/>
        <pc:sldMkLst>
          <pc:docMk/>
          <pc:sldMk cId="4289309374" sldId="258"/>
        </pc:sldMkLst>
        <pc:spChg chg="mod">
          <ac:chgData name="NICOLETA-MARIA MANLUP" userId="S::nicoleta.manlup@ubbcluj.ro::52b39330-0b97-4a31-bdc7-c3ce716c68cf" providerId="AD" clId="Web-{BA63C7FC-5DEB-59F9-2232-CFBDDA2E43B9}" dt="2022-11-09T12:01:57.164" v="166"/>
          <ac:spMkLst>
            <pc:docMk/>
            <pc:sldMk cId="4289309374" sldId="258"/>
            <ac:spMk id="2" creationId="{903EABA2-B068-E7C8-F54E-2326B173755F}"/>
          </ac:spMkLst>
        </pc:spChg>
        <pc:spChg chg="mod">
          <ac:chgData name="NICOLETA-MARIA MANLUP" userId="S::nicoleta.manlup@ubbcluj.ro::52b39330-0b97-4a31-bdc7-c3ce716c68cf" providerId="AD" clId="Web-{BA63C7FC-5DEB-59F9-2232-CFBDDA2E43B9}" dt="2022-11-09T12:01:57.164" v="166"/>
          <ac:spMkLst>
            <pc:docMk/>
            <pc:sldMk cId="4289309374" sldId="258"/>
            <ac:spMk id="3" creationId="{E09EC172-6265-DAF3-E6CA-CF7E8ADD0BFF}"/>
          </ac:spMkLst>
        </pc:spChg>
        <pc:spChg chg="add mod">
          <ac:chgData name="NICOLETA-MARIA MANLUP" userId="S::nicoleta.manlup@ubbcluj.ro::52b39330-0b97-4a31-bdc7-c3ce716c68cf" providerId="AD" clId="Web-{BA63C7FC-5DEB-59F9-2232-CFBDDA2E43B9}" dt="2022-11-09T12:01:57.164" v="166"/>
          <ac:spMkLst>
            <pc:docMk/>
            <pc:sldMk cId="4289309374" sldId="258"/>
            <ac:spMk id="8" creationId="{84136905-015B-4510-B514-027CBA846BD6}"/>
          </ac:spMkLst>
        </pc:spChg>
        <pc:spChg chg="add mod">
          <ac:chgData name="NICOLETA-MARIA MANLUP" userId="S::nicoleta.manlup@ubbcluj.ro::52b39330-0b97-4a31-bdc7-c3ce716c68cf" providerId="AD" clId="Web-{BA63C7FC-5DEB-59F9-2232-CFBDDA2E43B9}" dt="2022-11-09T12:01:57.164" v="166"/>
          <ac:spMkLst>
            <pc:docMk/>
            <pc:sldMk cId="4289309374" sldId="258"/>
            <ac:spMk id="10" creationId="{36CD0F97-2E5B-4E84-8544-EB24DED10446}"/>
          </ac:spMkLst>
        </pc:spChg>
        <pc:spChg chg="add mod">
          <ac:chgData name="NICOLETA-MARIA MANLUP" userId="S::nicoleta.manlup@ubbcluj.ro::52b39330-0b97-4a31-bdc7-c3ce716c68cf" providerId="AD" clId="Web-{BA63C7FC-5DEB-59F9-2232-CFBDDA2E43B9}" dt="2022-11-09T12:01:57.164" v="166"/>
          <ac:spMkLst>
            <pc:docMk/>
            <pc:sldMk cId="4289309374" sldId="258"/>
            <ac:spMk id="12" creationId="{3B272257-593A-402F-88FA-F1DECD9E3FC4}"/>
          </ac:spMkLst>
        </pc:spChg>
      </pc:sldChg>
      <pc:sldChg chg="addSp modSp new mod setBg">
        <pc:chgData name="NICOLETA-MARIA MANLUP" userId="S::nicoleta.manlup@ubbcluj.ro::52b39330-0b97-4a31-bdc7-c3ce716c68cf" providerId="AD" clId="Web-{BA63C7FC-5DEB-59F9-2232-CFBDDA2E43B9}" dt="2022-11-09T12:01:57.164" v="166"/>
        <pc:sldMkLst>
          <pc:docMk/>
          <pc:sldMk cId="3841416956" sldId="259"/>
        </pc:sldMkLst>
        <pc:spChg chg="mod">
          <ac:chgData name="NICOLETA-MARIA MANLUP" userId="S::nicoleta.manlup@ubbcluj.ro::52b39330-0b97-4a31-bdc7-c3ce716c68cf" providerId="AD" clId="Web-{BA63C7FC-5DEB-59F9-2232-CFBDDA2E43B9}" dt="2022-11-09T12:01:57.164" v="166"/>
          <ac:spMkLst>
            <pc:docMk/>
            <pc:sldMk cId="3841416956" sldId="259"/>
            <ac:spMk id="2" creationId="{3FD2F223-3446-8CED-2F6E-B6F18D02EEE9}"/>
          </ac:spMkLst>
        </pc:spChg>
        <pc:spChg chg="mod">
          <ac:chgData name="NICOLETA-MARIA MANLUP" userId="S::nicoleta.manlup@ubbcluj.ro::52b39330-0b97-4a31-bdc7-c3ce716c68cf" providerId="AD" clId="Web-{BA63C7FC-5DEB-59F9-2232-CFBDDA2E43B9}" dt="2022-11-09T12:01:57.164" v="166"/>
          <ac:spMkLst>
            <pc:docMk/>
            <pc:sldMk cId="3841416956" sldId="259"/>
            <ac:spMk id="3" creationId="{F0F575B2-856F-3AC6-9C19-FF3AD0CC811B}"/>
          </ac:spMkLst>
        </pc:spChg>
        <pc:spChg chg="add mod">
          <ac:chgData name="NICOLETA-MARIA MANLUP" userId="S::nicoleta.manlup@ubbcluj.ro::52b39330-0b97-4a31-bdc7-c3ce716c68cf" providerId="AD" clId="Web-{BA63C7FC-5DEB-59F9-2232-CFBDDA2E43B9}" dt="2022-11-09T12:01:57.164" v="166"/>
          <ac:spMkLst>
            <pc:docMk/>
            <pc:sldMk cId="3841416956" sldId="259"/>
            <ac:spMk id="8" creationId="{84136905-015B-4510-B514-027CBA846BD6}"/>
          </ac:spMkLst>
        </pc:spChg>
        <pc:spChg chg="add mod">
          <ac:chgData name="NICOLETA-MARIA MANLUP" userId="S::nicoleta.manlup@ubbcluj.ro::52b39330-0b97-4a31-bdc7-c3ce716c68cf" providerId="AD" clId="Web-{BA63C7FC-5DEB-59F9-2232-CFBDDA2E43B9}" dt="2022-11-09T12:01:57.164" v="166"/>
          <ac:spMkLst>
            <pc:docMk/>
            <pc:sldMk cId="3841416956" sldId="259"/>
            <ac:spMk id="10" creationId="{36CD0F97-2E5B-4E84-8544-EB24DED10446}"/>
          </ac:spMkLst>
        </pc:spChg>
        <pc:spChg chg="add mod">
          <ac:chgData name="NICOLETA-MARIA MANLUP" userId="S::nicoleta.manlup@ubbcluj.ro::52b39330-0b97-4a31-bdc7-c3ce716c68cf" providerId="AD" clId="Web-{BA63C7FC-5DEB-59F9-2232-CFBDDA2E43B9}" dt="2022-11-09T12:01:57.164" v="166"/>
          <ac:spMkLst>
            <pc:docMk/>
            <pc:sldMk cId="3841416956" sldId="259"/>
            <ac:spMk id="12" creationId="{3B272257-593A-402F-88FA-F1DECD9E3FC4}"/>
          </ac:spMkLst>
        </pc:spChg>
      </pc:sldChg>
      <pc:sldChg chg="addSp modSp new mod setBg">
        <pc:chgData name="NICOLETA-MARIA MANLUP" userId="S::nicoleta.manlup@ubbcluj.ro::52b39330-0b97-4a31-bdc7-c3ce716c68cf" providerId="AD" clId="Web-{BA63C7FC-5DEB-59F9-2232-CFBDDA2E43B9}" dt="2022-11-09T12:12:23.803" v="201" actId="20577"/>
        <pc:sldMkLst>
          <pc:docMk/>
          <pc:sldMk cId="902619479" sldId="260"/>
        </pc:sldMkLst>
        <pc:spChg chg="mod">
          <ac:chgData name="NICOLETA-MARIA MANLUP" userId="S::nicoleta.manlup@ubbcluj.ro::52b39330-0b97-4a31-bdc7-c3ce716c68cf" providerId="AD" clId="Web-{BA63C7FC-5DEB-59F9-2232-CFBDDA2E43B9}" dt="2022-11-09T12:01:57.164" v="166"/>
          <ac:spMkLst>
            <pc:docMk/>
            <pc:sldMk cId="902619479" sldId="260"/>
            <ac:spMk id="2" creationId="{02F78D16-5B8C-48BF-7FDF-4EF5C0E3DA0D}"/>
          </ac:spMkLst>
        </pc:spChg>
        <pc:spChg chg="mod">
          <ac:chgData name="NICOLETA-MARIA MANLUP" userId="S::nicoleta.manlup@ubbcluj.ro::52b39330-0b97-4a31-bdc7-c3ce716c68cf" providerId="AD" clId="Web-{BA63C7FC-5DEB-59F9-2232-CFBDDA2E43B9}" dt="2022-11-09T12:12:23.803" v="201" actId="20577"/>
          <ac:spMkLst>
            <pc:docMk/>
            <pc:sldMk cId="902619479" sldId="260"/>
            <ac:spMk id="3" creationId="{56A7ACD2-0A7D-1952-3120-DB4DAEDAD421}"/>
          </ac:spMkLst>
        </pc:spChg>
        <pc:spChg chg="add mod">
          <ac:chgData name="NICOLETA-MARIA MANLUP" userId="S::nicoleta.manlup@ubbcluj.ro::52b39330-0b97-4a31-bdc7-c3ce716c68cf" providerId="AD" clId="Web-{BA63C7FC-5DEB-59F9-2232-CFBDDA2E43B9}" dt="2022-11-09T12:12:05.662" v="194" actId="20577"/>
          <ac:spMkLst>
            <pc:docMk/>
            <pc:sldMk cId="902619479" sldId="260"/>
            <ac:spMk id="4" creationId="{89FE273B-866B-DAB7-1724-6814907B5D61}"/>
          </ac:spMkLst>
        </pc:spChg>
        <pc:spChg chg="add">
          <ac:chgData name="NICOLETA-MARIA MANLUP" userId="S::nicoleta.manlup@ubbcluj.ro::52b39330-0b97-4a31-bdc7-c3ce716c68cf" providerId="AD" clId="Web-{BA63C7FC-5DEB-59F9-2232-CFBDDA2E43B9}" dt="2022-11-09T12:02:29.633" v="168"/>
          <ac:spMkLst>
            <pc:docMk/>
            <pc:sldMk cId="902619479" sldId="260"/>
            <ac:spMk id="5" creationId="{3BA002D4-5790-4D37-1468-E470C52E7CEA}"/>
          </ac:spMkLst>
        </pc:spChg>
        <pc:spChg chg="add mod">
          <ac:chgData name="NICOLETA-MARIA MANLUP" userId="S::nicoleta.manlup@ubbcluj.ro::52b39330-0b97-4a31-bdc7-c3ce716c68cf" providerId="AD" clId="Web-{BA63C7FC-5DEB-59F9-2232-CFBDDA2E43B9}" dt="2022-11-09T12:01:57.164" v="166"/>
          <ac:spMkLst>
            <pc:docMk/>
            <pc:sldMk cId="902619479" sldId="260"/>
            <ac:spMk id="8" creationId="{84136905-015B-4510-B514-027CBA846BD6}"/>
          </ac:spMkLst>
        </pc:spChg>
        <pc:spChg chg="add mod">
          <ac:chgData name="NICOLETA-MARIA MANLUP" userId="S::nicoleta.manlup@ubbcluj.ro::52b39330-0b97-4a31-bdc7-c3ce716c68cf" providerId="AD" clId="Web-{BA63C7FC-5DEB-59F9-2232-CFBDDA2E43B9}" dt="2022-11-09T12:01:57.164" v="166"/>
          <ac:spMkLst>
            <pc:docMk/>
            <pc:sldMk cId="902619479" sldId="260"/>
            <ac:spMk id="10" creationId="{36CD0F97-2E5B-4E84-8544-EB24DED10446}"/>
          </ac:spMkLst>
        </pc:spChg>
        <pc:spChg chg="add mod">
          <ac:chgData name="NICOLETA-MARIA MANLUP" userId="S::nicoleta.manlup@ubbcluj.ro::52b39330-0b97-4a31-bdc7-c3ce716c68cf" providerId="AD" clId="Web-{BA63C7FC-5DEB-59F9-2232-CFBDDA2E43B9}" dt="2022-11-09T12:01:57.164" v="166"/>
          <ac:spMkLst>
            <pc:docMk/>
            <pc:sldMk cId="902619479" sldId="260"/>
            <ac:spMk id="12" creationId="{3B272257-593A-402F-88FA-F1DECD9E3FC4}"/>
          </ac:spMkLst>
        </pc:spChg>
      </pc:sldChg>
      <pc:sldChg chg="modSp new">
        <pc:chgData name="NICOLETA-MARIA MANLUP" userId="S::nicoleta.manlup@ubbcluj.ro::52b39330-0b97-4a31-bdc7-c3ce716c68cf" providerId="AD" clId="Web-{BA63C7FC-5DEB-59F9-2232-CFBDDA2E43B9}" dt="2022-11-09T12:18:20.905" v="344" actId="20577"/>
        <pc:sldMkLst>
          <pc:docMk/>
          <pc:sldMk cId="674792941" sldId="261"/>
        </pc:sldMkLst>
        <pc:spChg chg="mod">
          <ac:chgData name="NICOLETA-MARIA MANLUP" userId="S::nicoleta.manlup@ubbcluj.ro::52b39330-0b97-4a31-bdc7-c3ce716c68cf" providerId="AD" clId="Web-{BA63C7FC-5DEB-59F9-2232-CFBDDA2E43B9}" dt="2022-11-09T12:17:36.592" v="326" actId="20577"/>
          <ac:spMkLst>
            <pc:docMk/>
            <pc:sldMk cId="674792941" sldId="261"/>
            <ac:spMk id="2" creationId="{9C68FD6F-1A01-E50A-7B59-01CD80BF0202}"/>
          </ac:spMkLst>
        </pc:spChg>
        <pc:spChg chg="mod">
          <ac:chgData name="NICOLETA-MARIA MANLUP" userId="S::nicoleta.manlup@ubbcluj.ro::52b39330-0b97-4a31-bdc7-c3ce716c68cf" providerId="AD" clId="Web-{BA63C7FC-5DEB-59F9-2232-CFBDDA2E43B9}" dt="2022-11-09T12:17:57.639" v="335" actId="1076"/>
          <ac:spMkLst>
            <pc:docMk/>
            <pc:sldMk cId="674792941" sldId="261"/>
            <ac:spMk id="3" creationId="{07532359-4CFC-10E8-1FE5-58D850431FBC}"/>
          </ac:spMkLst>
        </pc:spChg>
        <pc:spChg chg="mod">
          <ac:chgData name="NICOLETA-MARIA MANLUP" userId="S::nicoleta.manlup@ubbcluj.ro::52b39330-0b97-4a31-bdc7-c3ce716c68cf" providerId="AD" clId="Web-{BA63C7FC-5DEB-59F9-2232-CFBDDA2E43B9}" dt="2022-11-09T12:18:20.905" v="344" actId="20577"/>
          <ac:spMkLst>
            <pc:docMk/>
            <pc:sldMk cId="674792941" sldId="261"/>
            <ac:spMk id="4" creationId="{AE8F06D9-3808-1EF5-BB5D-7DF78C2AE892}"/>
          </ac:spMkLst>
        </pc:spChg>
      </pc:sldChg>
      <pc:sldChg chg="addSp delSp modSp new del mod setBg">
        <pc:chgData name="NICOLETA-MARIA MANLUP" userId="S::nicoleta.manlup@ubbcluj.ro::52b39330-0b97-4a31-bdc7-c3ce716c68cf" providerId="AD" clId="Web-{BA63C7FC-5DEB-59F9-2232-CFBDDA2E43B9}" dt="2022-11-09T12:17:01.888" v="315"/>
        <pc:sldMkLst>
          <pc:docMk/>
          <pc:sldMk cId="1593126845" sldId="261"/>
        </pc:sldMkLst>
        <pc:spChg chg="mod">
          <ac:chgData name="NICOLETA-MARIA MANLUP" userId="S::nicoleta.manlup@ubbcluj.ro::52b39330-0b97-4a31-bdc7-c3ce716c68cf" providerId="AD" clId="Web-{BA63C7FC-5DEB-59F9-2232-CFBDDA2E43B9}" dt="2022-11-09T12:15:53.667" v="282"/>
          <ac:spMkLst>
            <pc:docMk/>
            <pc:sldMk cId="1593126845" sldId="261"/>
            <ac:spMk id="2" creationId="{5FCA6596-18F3-2336-E4F1-9A047071D235}"/>
          </ac:spMkLst>
        </pc:spChg>
        <pc:spChg chg="del mod">
          <ac:chgData name="NICOLETA-MARIA MANLUP" userId="S::nicoleta.manlup@ubbcluj.ro::52b39330-0b97-4a31-bdc7-c3ce716c68cf" providerId="AD" clId="Web-{BA63C7FC-5DEB-59F9-2232-CFBDDA2E43B9}" dt="2022-11-09T12:13:51.149" v="224"/>
          <ac:spMkLst>
            <pc:docMk/>
            <pc:sldMk cId="1593126845" sldId="261"/>
            <ac:spMk id="3" creationId="{3C2F1996-A8C5-FD57-7CB0-70D108D1DBB4}"/>
          </ac:spMkLst>
        </pc:spChg>
        <pc:spChg chg="add del">
          <ac:chgData name="NICOLETA-MARIA MANLUP" userId="S::nicoleta.manlup@ubbcluj.ro::52b39330-0b97-4a31-bdc7-c3ce716c68cf" providerId="AD" clId="Web-{BA63C7FC-5DEB-59F9-2232-CFBDDA2E43B9}" dt="2022-11-09T12:13:51.149" v="224"/>
          <ac:spMkLst>
            <pc:docMk/>
            <pc:sldMk cId="1593126845" sldId="261"/>
            <ac:spMk id="8" creationId="{84136905-015B-4510-B514-027CBA846BD6}"/>
          </ac:spMkLst>
        </pc:spChg>
        <pc:spChg chg="add del">
          <ac:chgData name="NICOLETA-MARIA MANLUP" userId="S::nicoleta.manlup@ubbcluj.ro::52b39330-0b97-4a31-bdc7-c3ce716c68cf" providerId="AD" clId="Web-{BA63C7FC-5DEB-59F9-2232-CFBDDA2E43B9}" dt="2022-11-09T12:13:51.149" v="224"/>
          <ac:spMkLst>
            <pc:docMk/>
            <pc:sldMk cId="1593126845" sldId="261"/>
            <ac:spMk id="10" creationId="{36CD0F97-2E5B-4E84-8544-EB24DED10446}"/>
          </ac:spMkLst>
        </pc:spChg>
        <pc:spChg chg="add del">
          <ac:chgData name="NICOLETA-MARIA MANLUP" userId="S::nicoleta.manlup@ubbcluj.ro::52b39330-0b97-4a31-bdc7-c3ce716c68cf" providerId="AD" clId="Web-{BA63C7FC-5DEB-59F9-2232-CFBDDA2E43B9}" dt="2022-11-09T12:13:51.149" v="224"/>
          <ac:spMkLst>
            <pc:docMk/>
            <pc:sldMk cId="1593126845" sldId="261"/>
            <ac:spMk id="12" creationId="{3B272257-593A-402F-88FA-F1DECD9E3FC4}"/>
          </ac:spMkLst>
        </pc:spChg>
        <pc:spChg chg="add del">
          <ac:chgData name="NICOLETA-MARIA MANLUP" userId="S::nicoleta.manlup@ubbcluj.ro::52b39330-0b97-4a31-bdc7-c3ce716c68cf" providerId="AD" clId="Web-{BA63C7FC-5DEB-59F9-2232-CFBDDA2E43B9}" dt="2022-11-09T12:14:05.087" v="225"/>
          <ac:spMkLst>
            <pc:docMk/>
            <pc:sldMk cId="1593126845" sldId="261"/>
            <ac:spMk id="18" creationId="{84136905-015B-4510-B514-027CBA846BD6}"/>
          </ac:spMkLst>
        </pc:spChg>
        <pc:spChg chg="add del">
          <ac:chgData name="NICOLETA-MARIA MANLUP" userId="S::nicoleta.manlup@ubbcluj.ro::52b39330-0b97-4a31-bdc7-c3ce716c68cf" providerId="AD" clId="Web-{BA63C7FC-5DEB-59F9-2232-CFBDDA2E43B9}" dt="2022-11-09T12:14:40.760" v="245"/>
          <ac:spMkLst>
            <pc:docMk/>
            <pc:sldMk cId="1593126845" sldId="261"/>
            <ac:spMk id="23" creationId="{84136905-015B-4510-B514-027CBA846BD6}"/>
          </ac:spMkLst>
        </pc:spChg>
        <pc:spChg chg="add del">
          <ac:chgData name="NICOLETA-MARIA MANLUP" userId="S::nicoleta.manlup@ubbcluj.ro::52b39330-0b97-4a31-bdc7-c3ce716c68cf" providerId="AD" clId="Web-{BA63C7FC-5DEB-59F9-2232-CFBDDA2E43B9}" dt="2022-11-09T12:14:40.760" v="245"/>
          <ac:spMkLst>
            <pc:docMk/>
            <pc:sldMk cId="1593126845" sldId="261"/>
            <ac:spMk id="25" creationId="{36CD0F97-2E5B-4E84-8544-EB24DED10446}"/>
          </ac:spMkLst>
        </pc:spChg>
        <pc:spChg chg="add del">
          <ac:chgData name="NICOLETA-MARIA MANLUP" userId="S::nicoleta.manlup@ubbcluj.ro::52b39330-0b97-4a31-bdc7-c3ce716c68cf" providerId="AD" clId="Web-{BA63C7FC-5DEB-59F9-2232-CFBDDA2E43B9}" dt="2022-11-09T12:14:40.760" v="245"/>
          <ac:spMkLst>
            <pc:docMk/>
            <pc:sldMk cId="1593126845" sldId="261"/>
            <ac:spMk id="27" creationId="{3B272257-593A-402F-88FA-F1DECD9E3FC4}"/>
          </ac:spMkLst>
        </pc:spChg>
        <pc:spChg chg="add del">
          <ac:chgData name="NICOLETA-MARIA MANLUP" userId="S::nicoleta.manlup@ubbcluj.ro::52b39330-0b97-4a31-bdc7-c3ce716c68cf" providerId="AD" clId="Web-{BA63C7FC-5DEB-59F9-2232-CFBDDA2E43B9}" dt="2022-11-09T12:15:53.667" v="282"/>
          <ac:spMkLst>
            <pc:docMk/>
            <pc:sldMk cId="1593126845" sldId="261"/>
            <ac:spMk id="32" creationId="{84136905-015B-4510-B514-027CBA846BD6}"/>
          </ac:spMkLst>
        </pc:spChg>
        <pc:spChg chg="add">
          <ac:chgData name="NICOLETA-MARIA MANLUP" userId="S::nicoleta.manlup@ubbcluj.ro::52b39330-0b97-4a31-bdc7-c3ce716c68cf" providerId="AD" clId="Web-{BA63C7FC-5DEB-59F9-2232-CFBDDA2E43B9}" dt="2022-11-09T12:15:53.667" v="282"/>
          <ac:spMkLst>
            <pc:docMk/>
            <pc:sldMk cId="1593126845" sldId="261"/>
            <ac:spMk id="37" creationId="{358B6E23-8493-4A0F-9409-1BB1B3567C13}"/>
          </ac:spMkLst>
        </pc:spChg>
        <pc:spChg chg="add">
          <ac:chgData name="NICOLETA-MARIA MANLUP" userId="S::nicoleta.manlup@ubbcluj.ro::52b39330-0b97-4a31-bdc7-c3ce716c68cf" providerId="AD" clId="Web-{BA63C7FC-5DEB-59F9-2232-CFBDDA2E43B9}" dt="2022-11-09T12:15:53.667" v="282"/>
          <ac:spMkLst>
            <pc:docMk/>
            <pc:sldMk cId="1593126845" sldId="261"/>
            <ac:spMk id="39" creationId="{C99238EC-3EDA-4FF6-9F43-081294A93FF3}"/>
          </ac:spMkLst>
        </pc:spChg>
        <pc:spChg chg="add">
          <ac:chgData name="NICOLETA-MARIA MANLUP" userId="S::nicoleta.manlup@ubbcluj.ro::52b39330-0b97-4a31-bdc7-c3ce716c68cf" providerId="AD" clId="Web-{BA63C7FC-5DEB-59F9-2232-CFBDDA2E43B9}" dt="2022-11-09T12:15:53.667" v="282"/>
          <ac:spMkLst>
            <pc:docMk/>
            <pc:sldMk cId="1593126845" sldId="261"/>
            <ac:spMk id="41" creationId="{F4993D4D-98B3-40A7-986E-15AB6E63139C}"/>
          </ac:spMkLst>
        </pc:spChg>
        <pc:graphicFrameChg chg="add mod modGraphic">
          <ac:chgData name="NICOLETA-MARIA MANLUP" userId="S::nicoleta.manlup@ubbcluj.ro::52b39330-0b97-4a31-bdc7-c3ce716c68cf" providerId="AD" clId="Web-{BA63C7FC-5DEB-59F9-2232-CFBDDA2E43B9}" dt="2022-11-09T12:16:59.435" v="314" actId="20577"/>
          <ac:graphicFrameMkLst>
            <pc:docMk/>
            <pc:sldMk cId="1593126845" sldId="261"/>
            <ac:graphicFrameMk id="14" creationId="{C8406E72-56FD-66E3-8AF6-09CD3AF79D91}"/>
          </ac:graphicFrameMkLst>
        </pc:graphicFrameChg>
      </pc:sldChg>
      <pc:sldChg chg="addSp modSp new mod setBg">
        <pc:chgData name="NICOLETA-MARIA MANLUP" userId="S::nicoleta.manlup@ubbcluj.ro::52b39330-0b97-4a31-bdc7-c3ce716c68cf" providerId="AD" clId="Web-{BA63C7FC-5DEB-59F9-2232-CFBDDA2E43B9}" dt="2022-11-09T12:25:02.821" v="399" actId="20577"/>
        <pc:sldMkLst>
          <pc:docMk/>
          <pc:sldMk cId="989415126" sldId="262"/>
        </pc:sldMkLst>
        <pc:spChg chg="mod">
          <ac:chgData name="NICOLETA-MARIA MANLUP" userId="S::nicoleta.manlup@ubbcluj.ro::52b39330-0b97-4a31-bdc7-c3ce716c68cf" providerId="AD" clId="Web-{BA63C7FC-5DEB-59F9-2232-CFBDDA2E43B9}" dt="2022-11-09T12:22:34.255" v="362" actId="14100"/>
          <ac:spMkLst>
            <pc:docMk/>
            <pc:sldMk cId="989415126" sldId="262"/>
            <ac:spMk id="2" creationId="{EC753742-900C-2A8E-5D45-466E1B4560EF}"/>
          </ac:spMkLst>
        </pc:spChg>
        <pc:spChg chg="mod">
          <ac:chgData name="NICOLETA-MARIA MANLUP" userId="S::nicoleta.manlup@ubbcluj.ro::52b39330-0b97-4a31-bdc7-c3ce716c68cf" providerId="AD" clId="Web-{BA63C7FC-5DEB-59F9-2232-CFBDDA2E43B9}" dt="2022-11-09T12:25:02.821" v="399" actId="20577"/>
          <ac:spMkLst>
            <pc:docMk/>
            <pc:sldMk cId="989415126" sldId="262"/>
            <ac:spMk id="3" creationId="{E9B586FE-E076-41F3-51B1-0B98456A625D}"/>
          </ac:spMkLst>
        </pc:spChg>
        <pc:spChg chg="add">
          <ac:chgData name="NICOLETA-MARIA MANLUP" userId="S::nicoleta.manlup@ubbcluj.ro::52b39330-0b97-4a31-bdc7-c3ce716c68cf" providerId="AD" clId="Web-{BA63C7FC-5DEB-59F9-2232-CFBDDA2E43B9}" dt="2022-11-09T12:21:48.348" v="349"/>
          <ac:spMkLst>
            <pc:docMk/>
            <pc:sldMk cId="989415126" sldId="262"/>
            <ac:spMk id="8" creationId="{84136905-015B-4510-B514-027CBA846BD6}"/>
          </ac:spMkLst>
        </pc:spChg>
        <pc:spChg chg="add">
          <ac:chgData name="NICOLETA-MARIA MANLUP" userId="S::nicoleta.manlup@ubbcluj.ro::52b39330-0b97-4a31-bdc7-c3ce716c68cf" providerId="AD" clId="Web-{BA63C7FC-5DEB-59F9-2232-CFBDDA2E43B9}" dt="2022-11-09T12:21:48.348" v="349"/>
          <ac:spMkLst>
            <pc:docMk/>
            <pc:sldMk cId="989415126" sldId="262"/>
            <ac:spMk id="10" creationId="{36CD0F97-2E5B-4E84-8544-EB24DED10446}"/>
          </ac:spMkLst>
        </pc:spChg>
        <pc:spChg chg="add">
          <ac:chgData name="NICOLETA-MARIA MANLUP" userId="S::nicoleta.manlup@ubbcluj.ro::52b39330-0b97-4a31-bdc7-c3ce716c68cf" providerId="AD" clId="Web-{BA63C7FC-5DEB-59F9-2232-CFBDDA2E43B9}" dt="2022-11-09T12:21:48.348" v="349"/>
          <ac:spMkLst>
            <pc:docMk/>
            <pc:sldMk cId="989415126" sldId="262"/>
            <ac:spMk id="12" creationId="{3B272257-593A-402F-88FA-F1DECD9E3FC4}"/>
          </ac:spMkLst>
        </pc:spChg>
      </pc:sldChg>
      <pc:sldChg chg="new del">
        <pc:chgData name="NICOLETA-MARIA MANLUP" userId="S::nicoleta.manlup@ubbcluj.ro::52b39330-0b97-4a31-bdc7-c3ce716c68cf" providerId="AD" clId="Web-{BA63C7FC-5DEB-59F9-2232-CFBDDA2E43B9}" dt="2022-11-09T12:19:31.485" v="346"/>
        <pc:sldMkLst>
          <pc:docMk/>
          <pc:sldMk cId="2629019358" sldId="262"/>
        </pc:sldMkLst>
      </pc:sldChg>
      <pc:sldChg chg="addSp modSp new mod setBg">
        <pc:chgData name="NICOLETA-MARIA MANLUP" userId="S::nicoleta.manlup@ubbcluj.ro::52b39330-0b97-4a31-bdc7-c3ce716c68cf" providerId="AD" clId="Web-{BA63C7FC-5DEB-59F9-2232-CFBDDA2E43B9}" dt="2022-11-09T12:25:08.696" v="402" actId="20577"/>
        <pc:sldMkLst>
          <pc:docMk/>
          <pc:sldMk cId="3425522000" sldId="263"/>
        </pc:sldMkLst>
        <pc:spChg chg="mod">
          <ac:chgData name="NICOLETA-MARIA MANLUP" userId="S::nicoleta.manlup@ubbcluj.ro::52b39330-0b97-4a31-bdc7-c3ce716c68cf" providerId="AD" clId="Web-{BA63C7FC-5DEB-59F9-2232-CFBDDA2E43B9}" dt="2022-11-09T12:23:48.491" v="383" actId="20577"/>
          <ac:spMkLst>
            <pc:docMk/>
            <pc:sldMk cId="3425522000" sldId="263"/>
            <ac:spMk id="2" creationId="{4CA84851-F5C6-E365-75E1-223B938C1D21}"/>
          </ac:spMkLst>
        </pc:spChg>
        <pc:spChg chg="mod">
          <ac:chgData name="NICOLETA-MARIA MANLUP" userId="S::nicoleta.manlup@ubbcluj.ro::52b39330-0b97-4a31-bdc7-c3ce716c68cf" providerId="AD" clId="Web-{BA63C7FC-5DEB-59F9-2232-CFBDDA2E43B9}" dt="2022-11-09T12:25:08.696" v="402" actId="20577"/>
          <ac:spMkLst>
            <pc:docMk/>
            <pc:sldMk cId="3425522000" sldId="263"/>
            <ac:spMk id="3" creationId="{F01417EE-C2A7-3088-81C6-D6F7B7CBFAED}"/>
          </ac:spMkLst>
        </pc:spChg>
        <pc:spChg chg="add">
          <ac:chgData name="NICOLETA-MARIA MANLUP" userId="S::nicoleta.manlup@ubbcluj.ro::52b39330-0b97-4a31-bdc7-c3ce716c68cf" providerId="AD" clId="Web-{BA63C7FC-5DEB-59F9-2232-CFBDDA2E43B9}" dt="2022-11-09T12:23:40.413" v="380"/>
          <ac:spMkLst>
            <pc:docMk/>
            <pc:sldMk cId="3425522000" sldId="263"/>
            <ac:spMk id="8" creationId="{84136905-015B-4510-B514-027CBA846BD6}"/>
          </ac:spMkLst>
        </pc:spChg>
        <pc:spChg chg="add">
          <ac:chgData name="NICOLETA-MARIA MANLUP" userId="S::nicoleta.manlup@ubbcluj.ro::52b39330-0b97-4a31-bdc7-c3ce716c68cf" providerId="AD" clId="Web-{BA63C7FC-5DEB-59F9-2232-CFBDDA2E43B9}" dt="2022-11-09T12:23:40.413" v="380"/>
          <ac:spMkLst>
            <pc:docMk/>
            <pc:sldMk cId="3425522000" sldId="263"/>
            <ac:spMk id="10" creationId="{36CD0F97-2E5B-4E84-8544-EB24DED10446}"/>
          </ac:spMkLst>
        </pc:spChg>
        <pc:spChg chg="add">
          <ac:chgData name="NICOLETA-MARIA MANLUP" userId="S::nicoleta.manlup@ubbcluj.ro::52b39330-0b97-4a31-bdc7-c3ce716c68cf" providerId="AD" clId="Web-{BA63C7FC-5DEB-59F9-2232-CFBDDA2E43B9}" dt="2022-11-09T12:23:40.413" v="380"/>
          <ac:spMkLst>
            <pc:docMk/>
            <pc:sldMk cId="3425522000" sldId="263"/>
            <ac:spMk id="12" creationId="{3B272257-593A-402F-88FA-F1DECD9E3FC4}"/>
          </ac:spMkLst>
        </pc:spChg>
      </pc:sldChg>
      <pc:sldChg chg="modSp new">
        <pc:chgData name="NICOLETA-MARIA MANLUP" userId="S::nicoleta.manlup@ubbcluj.ro::52b39330-0b97-4a31-bdc7-c3ce716c68cf" providerId="AD" clId="Web-{BA63C7FC-5DEB-59F9-2232-CFBDDA2E43B9}" dt="2022-11-09T12:34:32.100" v="443" actId="20577"/>
        <pc:sldMkLst>
          <pc:docMk/>
          <pc:sldMk cId="661022094" sldId="264"/>
        </pc:sldMkLst>
        <pc:spChg chg="mod">
          <ac:chgData name="NICOLETA-MARIA MANLUP" userId="S::nicoleta.manlup@ubbcluj.ro::52b39330-0b97-4a31-bdc7-c3ce716c68cf" providerId="AD" clId="Web-{BA63C7FC-5DEB-59F9-2232-CFBDDA2E43B9}" dt="2022-11-09T12:34:32.100" v="443" actId="20577"/>
          <ac:spMkLst>
            <pc:docMk/>
            <pc:sldMk cId="661022094" sldId="264"/>
            <ac:spMk id="2" creationId="{EBF02B66-3281-EFB9-505A-FA2F8637B551}"/>
          </ac:spMkLst>
        </pc:spChg>
        <pc:spChg chg="mod">
          <ac:chgData name="NICOLETA-MARIA MANLUP" userId="S::nicoleta.manlup@ubbcluj.ro::52b39330-0b97-4a31-bdc7-c3ce716c68cf" providerId="AD" clId="Web-{BA63C7FC-5DEB-59F9-2232-CFBDDA2E43B9}" dt="2022-11-09T12:31:24.517" v="434" actId="14100"/>
          <ac:spMkLst>
            <pc:docMk/>
            <pc:sldMk cId="661022094" sldId="264"/>
            <ac:spMk id="3" creationId="{D3F7D6D1-9D0F-BC5C-5A13-7EA41C2AC5A3}"/>
          </ac:spMkLst>
        </pc:spChg>
      </pc:sldChg>
      <pc:sldChg chg="addSp modSp new mod setBg">
        <pc:chgData name="NICOLETA-MARIA MANLUP" userId="S::nicoleta.manlup@ubbcluj.ro::52b39330-0b97-4a31-bdc7-c3ce716c68cf" providerId="AD" clId="Web-{BA63C7FC-5DEB-59F9-2232-CFBDDA2E43B9}" dt="2022-11-09T12:36:35.634" v="483" actId="1076"/>
        <pc:sldMkLst>
          <pc:docMk/>
          <pc:sldMk cId="530654503" sldId="265"/>
        </pc:sldMkLst>
        <pc:spChg chg="mod">
          <ac:chgData name="NICOLETA-MARIA MANLUP" userId="S::nicoleta.manlup@ubbcluj.ro::52b39330-0b97-4a31-bdc7-c3ce716c68cf" providerId="AD" clId="Web-{BA63C7FC-5DEB-59F9-2232-CFBDDA2E43B9}" dt="2022-11-09T12:34:41.897" v="447" actId="14100"/>
          <ac:spMkLst>
            <pc:docMk/>
            <pc:sldMk cId="530654503" sldId="265"/>
            <ac:spMk id="2" creationId="{C7259326-5CDF-FADD-A3BF-07E0EC9DE975}"/>
          </ac:spMkLst>
        </pc:spChg>
        <pc:spChg chg="mod">
          <ac:chgData name="NICOLETA-MARIA MANLUP" userId="S::nicoleta.manlup@ubbcluj.ro::52b39330-0b97-4a31-bdc7-c3ce716c68cf" providerId="AD" clId="Web-{BA63C7FC-5DEB-59F9-2232-CFBDDA2E43B9}" dt="2022-11-09T12:36:35.634" v="483" actId="1076"/>
          <ac:spMkLst>
            <pc:docMk/>
            <pc:sldMk cId="530654503" sldId="265"/>
            <ac:spMk id="3" creationId="{AC9B3E68-A773-8B66-6C3F-24C9D678B5A3}"/>
          </ac:spMkLst>
        </pc:spChg>
        <pc:spChg chg="add">
          <ac:chgData name="NICOLETA-MARIA MANLUP" userId="S::nicoleta.manlup@ubbcluj.ro::52b39330-0b97-4a31-bdc7-c3ce716c68cf" providerId="AD" clId="Web-{BA63C7FC-5DEB-59F9-2232-CFBDDA2E43B9}" dt="2022-11-09T12:34:22.943" v="436"/>
          <ac:spMkLst>
            <pc:docMk/>
            <pc:sldMk cId="530654503" sldId="265"/>
            <ac:spMk id="8" creationId="{84136905-015B-4510-B514-027CBA846BD6}"/>
          </ac:spMkLst>
        </pc:spChg>
        <pc:spChg chg="add">
          <ac:chgData name="NICOLETA-MARIA MANLUP" userId="S::nicoleta.manlup@ubbcluj.ro::52b39330-0b97-4a31-bdc7-c3ce716c68cf" providerId="AD" clId="Web-{BA63C7FC-5DEB-59F9-2232-CFBDDA2E43B9}" dt="2022-11-09T12:34:22.943" v="436"/>
          <ac:spMkLst>
            <pc:docMk/>
            <pc:sldMk cId="530654503" sldId="265"/>
            <ac:spMk id="10" creationId="{36CD0F97-2E5B-4E84-8544-EB24DED10446}"/>
          </ac:spMkLst>
        </pc:spChg>
        <pc:spChg chg="add">
          <ac:chgData name="NICOLETA-MARIA MANLUP" userId="S::nicoleta.manlup@ubbcluj.ro::52b39330-0b97-4a31-bdc7-c3ce716c68cf" providerId="AD" clId="Web-{BA63C7FC-5DEB-59F9-2232-CFBDDA2E43B9}" dt="2022-11-09T12:34:22.943" v="436"/>
          <ac:spMkLst>
            <pc:docMk/>
            <pc:sldMk cId="530654503" sldId="265"/>
            <ac:spMk id="12" creationId="{3B272257-593A-402F-88FA-F1DECD9E3FC4}"/>
          </ac:spMkLst>
        </pc:spChg>
      </pc:sldChg>
      <pc:sldChg chg="addSp delSp modSp new mod setBg">
        <pc:chgData name="NICOLETA-MARIA MANLUP" userId="S::nicoleta.manlup@ubbcluj.ro::52b39330-0b97-4a31-bdc7-c3ce716c68cf" providerId="AD" clId="Web-{BA63C7FC-5DEB-59F9-2232-CFBDDA2E43B9}" dt="2022-11-09T12:37:46.386" v="494"/>
        <pc:sldMkLst>
          <pc:docMk/>
          <pc:sldMk cId="3220584119" sldId="266"/>
        </pc:sldMkLst>
        <pc:spChg chg="mod">
          <ac:chgData name="NICOLETA-MARIA MANLUP" userId="S::nicoleta.manlup@ubbcluj.ro::52b39330-0b97-4a31-bdc7-c3ce716c68cf" providerId="AD" clId="Web-{BA63C7FC-5DEB-59F9-2232-CFBDDA2E43B9}" dt="2022-11-09T12:37:46.386" v="494"/>
          <ac:spMkLst>
            <pc:docMk/>
            <pc:sldMk cId="3220584119" sldId="266"/>
            <ac:spMk id="2" creationId="{65EE9371-5C9D-9272-18E3-8D3A7936DFC7}"/>
          </ac:spMkLst>
        </pc:spChg>
        <pc:spChg chg="add del mod">
          <ac:chgData name="NICOLETA-MARIA MANLUP" userId="S::nicoleta.manlup@ubbcluj.ro::52b39330-0b97-4a31-bdc7-c3ce716c68cf" providerId="AD" clId="Web-{BA63C7FC-5DEB-59F9-2232-CFBDDA2E43B9}" dt="2022-11-09T12:37:46.386" v="494"/>
          <ac:spMkLst>
            <pc:docMk/>
            <pc:sldMk cId="3220584119" sldId="266"/>
            <ac:spMk id="3" creationId="{E155DC9E-CAE1-030D-B332-E0BD245A7559}"/>
          </ac:spMkLst>
        </pc:spChg>
        <pc:spChg chg="add del">
          <ac:chgData name="NICOLETA-MARIA MANLUP" userId="S::nicoleta.manlup@ubbcluj.ro::52b39330-0b97-4a31-bdc7-c3ce716c68cf" providerId="AD" clId="Web-{BA63C7FC-5DEB-59F9-2232-CFBDDA2E43B9}" dt="2022-11-09T12:37:46.386" v="494"/>
          <ac:spMkLst>
            <pc:docMk/>
            <pc:sldMk cId="3220584119" sldId="266"/>
            <ac:spMk id="6" creationId="{84136905-015B-4510-B514-027CBA846BD6}"/>
          </ac:spMkLst>
        </pc:spChg>
        <pc:spChg chg="add del">
          <ac:chgData name="NICOLETA-MARIA MANLUP" userId="S::nicoleta.manlup@ubbcluj.ro::52b39330-0b97-4a31-bdc7-c3ce716c68cf" providerId="AD" clId="Web-{BA63C7FC-5DEB-59F9-2232-CFBDDA2E43B9}" dt="2022-11-09T12:37:39.010" v="492"/>
          <ac:spMkLst>
            <pc:docMk/>
            <pc:sldMk cId="3220584119" sldId="266"/>
            <ac:spMk id="9" creationId="{84136905-015B-4510-B514-027CBA846BD6}"/>
          </ac:spMkLst>
        </pc:spChg>
        <pc:spChg chg="add del">
          <ac:chgData name="NICOLETA-MARIA MANLUP" userId="S::nicoleta.manlup@ubbcluj.ro::52b39330-0b97-4a31-bdc7-c3ce716c68cf" providerId="AD" clId="Web-{BA63C7FC-5DEB-59F9-2232-CFBDDA2E43B9}" dt="2022-11-09T12:37:39.010" v="492"/>
          <ac:spMkLst>
            <pc:docMk/>
            <pc:sldMk cId="3220584119" sldId="266"/>
            <ac:spMk id="11" creationId="{36CD0F97-2E5B-4E84-8544-EB24DED10446}"/>
          </ac:spMkLst>
        </pc:spChg>
        <pc:spChg chg="add del">
          <ac:chgData name="NICOLETA-MARIA MANLUP" userId="S::nicoleta.manlup@ubbcluj.ro::52b39330-0b97-4a31-bdc7-c3ce716c68cf" providerId="AD" clId="Web-{BA63C7FC-5DEB-59F9-2232-CFBDDA2E43B9}" dt="2022-11-09T12:37:39.010" v="492"/>
          <ac:spMkLst>
            <pc:docMk/>
            <pc:sldMk cId="3220584119" sldId="266"/>
            <ac:spMk id="13" creationId="{3B272257-593A-402F-88FA-F1DECD9E3FC4}"/>
          </ac:spMkLst>
        </pc:spChg>
        <pc:graphicFrameChg chg="add del">
          <ac:chgData name="NICOLETA-MARIA MANLUP" userId="S::nicoleta.manlup@ubbcluj.ro::52b39330-0b97-4a31-bdc7-c3ce716c68cf" providerId="AD" clId="Web-{BA63C7FC-5DEB-59F9-2232-CFBDDA2E43B9}" dt="2022-11-09T12:37:39.010" v="492"/>
          <ac:graphicFrameMkLst>
            <pc:docMk/>
            <pc:sldMk cId="3220584119" sldId="266"/>
            <ac:graphicFrameMk id="5" creationId="{64EDD3EA-842D-2D96-EA11-EE5DAB4F7467}"/>
          </ac:graphicFrameMkLst>
        </pc:graphicFrameChg>
        <pc:graphicFrameChg chg="add del">
          <ac:chgData name="NICOLETA-MARIA MANLUP" userId="S::nicoleta.manlup@ubbcluj.ro::52b39330-0b97-4a31-bdc7-c3ce716c68cf" providerId="AD" clId="Web-{BA63C7FC-5DEB-59F9-2232-CFBDDA2E43B9}" dt="2022-11-09T12:37:46.386" v="494"/>
          <ac:graphicFrameMkLst>
            <pc:docMk/>
            <pc:sldMk cId="3220584119" sldId="266"/>
            <ac:graphicFrameMk id="7" creationId="{C079C624-E3A8-1269-1AE1-72FF106C9416}"/>
          </ac:graphicFrameMkLst>
        </pc:graphicFrameChg>
      </pc:sldChg>
      <pc:sldChg chg="addSp delSp modSp new mod setBg">
        <pc:chgData name="NICOLETA-MARIA MANLUP" userId="S::nicoleta.manlup@ubbcluj.ro::52b39330-0b97-4a31-bdc7-c3ce716c68cf" providerId="AD" clId="Web-{BA63C7FC-5DEB-59F9-2232-CFBDDA2E43B9}" dt="2022-11-09T12:46:09.929" v="587" actId="20577"/>
        <pc:sldMkLst>
          <pc:docMk/>
          <pc:sldMk cId="2055180015" sldId="267"/>
        </pc:sldMkLst>
        <pc:spChg chg="mod">
          <ac:chgData name="NICOLETA-MARIA MANLUP" userId="S::nicoleta.manlup@ubbcluj.ro::52b39330-0b97-4a31-bdc7-c3ce716c68cf" providerId="AD" clId="Web-{BA63C7FC-5DEB-59F9-2232-CFBDDA2E43B9}" dt="2022-11-09T12:43:25.862" v="555"/>
          <ac:spMkLst>
            <pc:docMk/>
            <pc:sldMk cId="2055180015" sldId="267"/>
            <ac:spMk id="2" creationId="{D994B9C0-9298-25BA-C4A3-C9803D55C84D}"/>
          </ac:spMkLst>
        </pc:spChg>
        <pc:spChg chg="del mod">
          <ac:chgData name="NICOLETA-MARIA MANLUP" userId="S::nicoleta.manlup@ubbcluj.ro::52b39330-0b97-4a31-bdc7-c3ce716c68cf" providerId="AD" clId="Web-{BA63C7FC-5DEB-59F9-2232-CFBDDA2E43B9}" dt="2022-11-09T12:39:36.763" v="509"/>
          <ac:spMkLst>
            <pc:docMk/>
            <pc:sldMk cId="2055180015" sldId="267"/>
            <ac:spMk id="3" creationId="{38099402-535C-45F0-1C5E-F64458C5936F}"/>
          </ac:spMkLst>
        </pc:spChg>
        <pc:spChg chg="add del">
          <ac:chgData name="NICOLETA-MARIA MANLUP" userId="S::nicoleta.manlup@ubbcluj.ro::52b39330-0b97-4a31-bdc7-c3ce716c68cf" providerId="AD" clId="Web-{BA63C7FC-5DEB-59F9-2232-CFBDDA2E43B9}" dt="2022-11-09T12:42:31.377" v="536"/>
          <ac:spMkLst>
            <pc:docMk/>
            <pc:sldMk cId="2055180015" sldId="267"/>
            <ac:spMk id="9" creationId="{84136905-015B-4510-B514-027CBA846BD6}"/>
          </ac:spMkLst>
        </pc:spChg>
        <pc:spChg chg="add mod">
          <ac:chgData name="NICOLETA-MARIA MANLUP" userId="S::nicoleta.manlup@ubbcluj.ro::52b39330-0b97-4a31-bdc7-c3ce716c68cf" providerId="AD" clId="Web-{BA63C7FC-5DEB-59F9-2232-CFBDDA2E43B9}" dt="2022-11-09T12:43:25.862" v="556" actId="20577"/>
          <ac:spMkLst>
            <pc:docMk/>
            <pc:sldMk cId="2055180015" sldId="267"/>
            <ac:spMk id="14" creationId="{84136905-015B-4510-B514-027CBA846BD6}"/>
          </ac:spMkLst>
        </pc:spChg>
        <pc:graphicFrameChg chg="add mod modGraphic">
          <ac:chgData name="NICOLETA-MARIA MANLUP" userId="S::nicoleta.manlup@ubbcluj.ro::52b39330-0b97-4a31-bdc7-c3ce716c68cf" providerId="AD" clId="Web-{BA63C7FC-5DEB-59F9-2232-CFBDDA2E43B9}" dt="2022-11-09T12:46:09.929" v="587" actId="20577"/>
          <ac:graphicFrameMkLst>
            <pc:docMk/>
            <pc:sldMk cId="2055180015" sldId="267"/>
            <ac:graphicFrameMk id="5" creationId="{B5A8B6BB-F389-812D-91CA-B2C2FB9B8507}"/>
          </ac:graphicFrameMkLst>
        </pc:graphicFrameChg>
      </pc:sldChg>
      <pc:sldChg chg="addSp delSp modSp new mod setBg">
        <pc:chgData name="NICOLETA-MARIA MANLUP" userId="S::nicoleta.manlup@ubbcluj.ro::52b39330-0b97-4a31-bdc7-c3ce716c68cf" providerId="AD" clId="Web-{BA63C7FC-5DEB-59F9-2232-CFBDDA2E43B9}" dt="2022-11-09T12:47:34.337" v="615" actId="20577"/>
        <pc:sldMkLst>
          <pc:docMk/>
          <pc:sldMk cId="3665131821" sldId="268"/>
        </pc:sldMkLst>
        <pc:spChg chg="mod">
          <ac:chgData name="NICOLETA-MARIA MANLUP" userId="S::nicoleta.manlup@ubbcluj.ro::52b39330-0b97-4a31-bdc7-c3ce716c68cf" providerId="AD" clId="Web-{BA63C7FC-5DEB-59F9-2232-CFBDDA2E43B9}" dt="2022-11-09T12:44:05.223" v="559" actId="20577"/>
          <ac:spMkLst>
            <pc:docMk/>
            <pc:sldMk cId="3665131821" sldId="268"/>
            <ac:spMk id="2" creationId="{F9D406E0-A101-C560-C41C-D44F4A7ABE14}"/>
          </ac:spMkLst>
        </pc:spChg>
        <pc:spChg chg="add del mod">
          <ac:chgData name="NICOLETA-MARIA MANLUP" userId="S::nicoleta.manlup@ubbcluj.ro::52b39330-0b97-4a31-bdc7-c3ce716c68cf" providerId="AD" clId="Web-{BA63C7FC-5DEB-59F9-2232-CFBDDA2E43B9}" dt="2022-11-09T12:42:02.126" v="535"/>
          <ac:spMkLst>
            <pc:docMk/>
            <pc:sldMk cId="3665131821" sldId="268"/>
            <ac:spMk id="3" creationId="{E7FEFF69-2E21-9332-4594-7008E31F4447}"/>
          </ac:spMkLst>
        </pc:spChg>
        <pc:spChg chg="add del">
          <ac:chgData name="NICOLETA-MARIA MANLUP" userId="S::nicoleta.manlup@ubbcluj.ro::52b39330-0b97-4a31-bdc7-c3ce716c68cf" providerId="AD" clId="Web-{BA63C7FC-5DEB-59F9-2232-CFBDDA2E43B9}" dt="2022-11-09T12:44:00.238" v="558"/>
          <ac:spMkLst>
            <pc:docMk/>
            <pc:sldMk cId="3665131821" sldId="268"/>
            <ac:spMk id="12" creationId="{84136905-015B-4510-B514-027CBA846BD6}"/>
          </ac:spMkLst>
        </pc:spChg>
        <pc:spChg chg="add del">
          <ac:chgData name="NICOLETA-MARIA MANLUP" userId="S::nicoleta.manlup@ubbcluj.ro::52b39330-0b97-4a31-bdc7-c3ce716c68cf" providerId="AD" clId="Web-{BA63C7FC-5DEB-59F9-2232-CFBDDA2E43B9}" dt="2022-11-09T12:44:00.238" v="558"/>
          <ac:spMkLst>
            <pc:docMk/>
            <pc:sldMk cId="3665131821" sldId="268"/>
            <ac:spMk id="14" creationId="{36CD0F97-2E5B-4E84-8544-EB24DED10446}"/>
          </ac:spMkLst>
        </pc:spChg>
        <pc:spChg chg="add del">
          <ac:chgData name="NICOLETA-MARIA MANLUP" userId="S::nicoleta.manlup@ubbcluj.ro::52b39330-0b97-4a31-bdc7-c3ce716c68cf" providerId="AD" clId="Web-{BA63C7FC-5DEB-59F9-2232-CFBDDA2E43B9}" dt="2022-11-09T12:44:00.238" v="558"/>
          <ac:spMkLst>
            <pc:docMk/>
            <pc:sldMk cId="3665131821" sldId="268"/>
            <ac:spMk id="16" creationId="{18E670AF-873F-44DB-9862-796E652EECDB}"/>
          </ac:spMkLst>
        </pc:spChg>
        <pc:spChg chg="add">
          <ac:chgData name="NICOLETA-MARIA MANLUP" userId="S::nicoleta.manlup@ubbcluj.ro::52b39330-0b97-4a31-bdc7-c3ce716c68cf" providerId="AD" clId="Web-{BA63C7FC-5DEB-59F9-2232-CFBDDA2E43B9}" dt="2022-11-09T12:44:00.238" v="558"/>
          <ac:spMkLst>
            <pc:docMk/>
            <pc:sldMk cId="3665131821" sldId="268"/>
            <ac:spMk id="21" creationId="{84136905-015B-4510-B514-027CBA846BD6}"/>
          </ac:spMkLst>
        </pc:spChg>
        <pc:graphicFrameChg chg="add del">
          <ac:chgData name="NICOLETA-MARIA MANLUP" userId="S::nicoleta.manlup@ubbcluj.ro::52b39330-0b97-4a31-bdc7-c3ce716c68cf" providerId="AD" clId="Web-{BA63C7FC-5DEB-59F9-2232-CFBDDA2E43B9}" dt="2022-11-09T12:42:02.095" v="534"/>
          <ac:graphicFrameMkLst>
            <pc:docMk/>
            <pc:sldMk cId="3665131821" sldId="268"/>
            <ac:graphicFrameMk id="5" creationId="{033F40C3-D526-4522-E4FD-F872B1B3774D}"/>
          </ac:graphicFrameMkLst>
        </pc:graphicFrameChg>
        <pc:graphicFrameChg chg="add mod modGraphic">
          <ac:chgData name="NICOLETA-MARIA MANLUP" userId="S::nicoleta.manlup@ubbcluj.ro::52b39330-0b97-4a31-bdc7-c3ce716c68cf" providerId="AD" clId="Web-{BA63C7FC-5DEB-59F9-2232-CFBDDA2E43B9}" dt="2022-11-09T12:47:34.337" v="615" actId="20577"/>
          <ac:graphicFrameMkLst>
            <pc:docMk/>
            <pc:sldMk cId="3665131821" sldId="268"/>
            <ac:graphicFrameMk id="7" creationId="{B5CA15D7-C1EF-74A8-5A5C-513BB147ADF0}"/>
          </ac:graphicFrameMkLst>
        </pc:graphicFrameChg>
      </pc:sldChg>
      <pc:sldChg chg="modSp new ord">
        <pc:chgData name="NICOLETA-MARIA MANLUP" userId="S::nicoleta.manlup@ubbcluj.ro::52b39330-0b97-4a31-bdc7-c3ce716c68cf" providerId="AD" clId="Web-{BA63C7FC-5DEB-59F9-2232-CFBDDA2E43B9}" dt="2022-11-09T12:58:06.570" v="735"/>
        <pc:sldMkLst>
          <pc:docMk/>
          <pc:sldMk cId="3387601935" sldId="269"/>
        </pc:sldMkLst>
        <pc:spChg chg="mod">
          <ac:chgData name="NICOLETA-MARIA MANLUP" userId="S::nicoleta.manlup@ubbcluj.ro::52b39330-0b97-4a31-bdc7-c3ce716c68cf" providerId="AD" clId="Web-{BA63C7FC-5DEB-59F9-2232-CFBDDA2E43B9}" dt="2022-11-09T12:48:24.525" v="634" actId="14100"/>
          <ac:spMkLst>
            <pc:docMk/>
            <pc:sldMk cId="3387601935" sldId="269"/>
            <ac:spMk id="2" creationId="{9AA95E92-5087-318D-D702-FDB93133290E}"/>
          </ac:spMkLst>
        </pc:spChg>
        <pc:spChg chg="mod">
          <ac:chgData name="NICOLETA-MARIA MANLUP" userId="S::nicoleta.manlup@ubbcluj.ro::52b39330-0b97-4a31-bdc7-c3ce716c68cf" providerId="AD" clId="Web-{BA63C7FC-5DEB-59F9-2232-CFBDDA2E43B9}" dt="2022-11-09T12:49:02.526" v="650" actId="14100"/>
          <ac:spMkLst>
            <pc:docMk/>
            <pc:sldMk cId="3387601935" sldId="269"/>
            <ac:spMk id="3" creationId="{A4E78A8A-D98B-1369-BD2A-EC92E6F163ED}"/>
          </ac:spMkLst>
        </pc:spChg>
      </pc:sldChg>
      <pc:sldChg chg="modSp new">
        <pc:chgData name="NICOLETA-MARIA MANLUP" userId="S::nicoleta.manlup@ubbcluj.ro::52b39330-0b97-4a31-bdc7-c3ce716c68cf" providerId="AD" clId="Web-{BA63C7FC-5DEB-59F9-2232-CFBDDA2E43B9}" dt="2022-11-09T12:58:15.211" v="736" actId="1076"/>
        <pc:sldMkLst>
          <pc:docMk/>
          <pc:sldMk cId="1464000640" sldId="270"/>
        </pc:sldMkLst>
        <pc:spChg chg="mod">
          <ac:chgData name="NICOLETA-MARIA MANLUP" userId="S::nicoleta.manlup@ubbcluj.ro::52b39330-0b97-4a31-bdc7-c3ce716c68cf" providerId="AD" clId="Web-{BA63C7FC-5DEB-59F9-2232-CFBDDA2E43B9}" dt="2022-11-09T12:58:15.211" v="736" actId="1076"/>
          <ac:spMkLst>
            <pc:docMk/>
            <pc:sldMk cId="1464000640" sldId="270"/>
            <ac:spMk id="2" creationId="{A6A638DC-F554-2399-C928-8D1EBD5358AF}"/>
          </ac:spMkLst>
        </pc:spChg>
        <pc:spChg chg="mod">
          <ac:chgData name="NICOLETA-MARIA MANLUP" userId="S::nicoleta.manlup@ubbcluj.ro::52b39330-0b97-4a31-bdc7-c3ce716c68cf" providerId="AD" clId="Web-{BA63C7FC-5DEB-59F9-2232-CFBDDA2E43B9}" dt="2022-11-09T12:50:08.403" v="657" actId="20577"/>
          <ac:spMkLst>
            <pc:docMk/>
            <pc:sldMk cId="1464000640" sldId="270"/>
            <ac:spMk id="3" creationId="{6F9F9CEE-AB59-7781-EDBA-9B3B95F75012}"/>
          </ac:spMkLst>
        </pc:spChg>
      </pc:sldChg>
      <pc:sldChg chg="addSp modSp new">
        <pc:chgData name="NICOLETA-MARIA MANLUP" userId="S::nicoleta.manlup@ubbcluj.ro::52b39330-0b97-4a31-bdc7-c3ce716c68cf" providerId="AD" clId="Web-{BA63C7FC-5DEB-59F9-2232-CFBDDA2E43B9}" dt="2022-11-09T12:56:47.100" v="734" actId="20577"/>
        <pc:sldMkLst>
          <pc:docMk/>
          <pc:sldMk cId="17367566" sldId="271"/>
        </pc:sldMkLst>
        <pc:spChg chg="add mod">
          <ac:chgData name="NICOLETA-MARIA MANLUP" userId="S::nicoleta.manlup@ubbcluj.ro::52b39330-0b97-4a31-bdc7-c3ce716c68cf" providerId="AD" clId="Web-{BA63C7FC-5DEB-59F9-2232-CFBDDA2E43B9}" dt="2022-11-09T12:56:47.100" v="734" actId="20577"/>
          <ac:spMkLst>
            <pc:docMk/>
            <pc:sldMk cId="17367566" sldId="271"/>
            <ac:spMk id="2" creationId="{7CAC1BE3-7903-54D4-7048-0C71797C599D}"/>
          </ac:spMkLst>
        </pc:spChg>
      </pc:sldChg>
      <pc:sldChg chg="modSp new del">
        <pc:chgData name="NICOLETA-MARIA MANLUP" userId="S::nicoleta.manlup@ubbcluj.ro::52b39330-0b97-4a31-bdc7-c3ce716c68cf" providerId="AD" clId="Web-{BA63C7FC-5DEB-59F9-2232-CFBDDA2E43B9}" dt="2022-11-09T12:50:50.154" v="674"/>
        <pc:sldMkLst>
          <pc:docMk/>
          <pc:sldMk cId="2198537622" sldId="271"/>
        </pc:sldMkLst>
        <pc:spChg chg="mod">
          <ac:chgData name="NICOLETA-MARIA MANLUP" userId="S::nicoleta.manlup@ubbcluj.ro::52b39330-0b97-4a31-bdc7-c3ce716c68cf" providerId="AD" clId="Web-{BA63C7FC-5DEB-59F9-2232-CFBDDA2E43B9}" dt="2022-11-09T12:50:47.919" v="673" actId="20577"/>
          <ac:spMkLst>
            <pc:docMk/>
            <pc:sldMk cId="2198537622" sldId="271"/>
            <ac:spMk id="2" creationId="{F0B3493A-36E6-FAD4-EE20-E3E5D50261C8}"/>
          </ac:spMkLst>
        </pc:spChg>
      </pc:sldChg>
      <pc:sldChg chg="modSp new">
        <pc:chgData name="NICOLETA-MARIA MANLUP" userId="S::nicoleta.manlup@ubbcluj.ro::52b39330-0b97-4a31-bdc7-c3ce716c68cf" providerId="AD" clId="Web-{BA63C7FC-5DEB-59F9-2232-CFBDDA2E43B9}" dt="2022-11-09T12:53:20.235" v="732" actId="20577"/>
        <pc:sldMkLst>
          <pc:docMk/>
          <pc:sldMk cId="820744033" sldId="272"/>
        </pc:sldMkLst>
        <pc:spChg chg="mod">
          <ac:chgData name="NICOLETA-MARIA MANLUP" userId="S::nicoleta.manlup@ubbcluj.ro::52b39330-0b97-4a31-bdc7-c3ce716c68cf" providerId="AD" clId="Web-{BA63C7FC-5DEB-59F9-2232-CFBDDA2E43B9}" dt="2022-11-09T12:52:18.953" v="701" actId="20577"/>
          <ac:spMkLst>
            <pc:docMk/>
            <pc:sldMk cId="820744033" sldId="272"/>
            <ac:spMk id="2" creationId="{06123E07-E820-F30C-E087-15C138DAEA5D}"/>
          </ac:spMkLst>
        </pc:spChg>
        <pc:spChg chg="mod">
          <ac:chgData name="NICOLETA-MARIA MANLUP" userId="S::nicoleta.manlup@ubbcluj.ro::52b39330-0b97-4a31-bdc7-c3ce716c68cf" providerId="AD" clId="Web-{BA63C7FC-5DEB-59F9-2232-CFBDDA2E43B9}" dt="2022-11-09T12:53:20.235" v="732" actId="20577"/>
          <ac:spMkLst>
            <pc:docMk/>
            <pc:sldMk cId="820744033" sldId="272"/>
            <ac:spMk id="3" creationId="{1104E2E2-8C53-2BB6-8578-C8828F4DCBE0}"/>
          </ac:spMkLst>
        </pc:spChg>
      </pc:sldChg>
      <pc:sldMasterChg chg="del delSldLayout">
        <pc:chgData name="NICOLETA-MARIA MANLUP" userId="S::nicoleta.manlup@ubbcluj.ro::52b39330-0b97-4a31-bdc7-c3ce716c68cf" providerId="AD" clId="Web-{BA63C7FC-5DEB-59F9-2232-CFBDDA2E43B9}" dt="2022-11-09T11:47:56.659" v="0"/>
        <pc:sldMasterMkLst>
          <pc:docMk/>
          <pc:sldMasterMk cId="2460954070" sldId="2147483660"/>
        </pc:sldMasterMkLst>
        <pc:sldLayoutChg chg="del">
          <pc:chgData name="NICOLETA-MARIA MANLUP" userId="S::nicoleta.manlup@ubbcluj.ro::52b39330-0b97-4a31-bdc7-c3ce716c68cf" providerId="AD" clId="Web-{BA63C7FC-5DEB-59F9-2232-CFBDDA2E43B9}" dt="2022-11-09T11:47:56.659" v="0"/>
          <pc:sldLayoutMkLst>
            <pc:docMk/>
            <pc:sldMasterMk cId="2460954070" sldId="2147483660"/>
            <pc:sldLayoutMk cId="2385387890" sldId="2147483661"/>
          </pc:sldLayoutMkLst>
        </pc:sldLayoutChg>
        <pc:sldLayoutChg chg="del">
          <pc:chgData name="NICOLETA-MARIA MANLUP" userId="S::nicoleta.manlup@ubbcluj.ro::52b39330-0b97-4a31-bdc7-c3ce716c68cf" providerId="AD" clId="Web-{BA63C7FC-5DEB-59F9-2232-CFBDDA2E43B9}" dt="2022-11-09T11:47:56.659" v="0"/>
          <pc:sldLayoutMkLst>
            <pc:docMk/>
            <pc:sldMasterMk cId="2460954070" sldId="2147483660"/>
            <pc:sldLayoutMk cId="949138452" sldId="2147483662"/>
          </pc:sldLayoutMkLst>
        </pc:sldLayoutChg>
        <pc:sldLayoutChg chg="del">
          <pc:chgData name="NICOLETA-MARIA MANLUP" userId="S::nicoleta.manlup@ubbcluj.ro::52b39330-0b97-4a31-bdc7-c3ce716c68cf" providerId="AD" clId="Web-{BA63C7FC-5DEB-59F9-2232-CFBDDA2E43B9}" dt="2022-11-09T11:47:56.659" v="0"/>
          <pc:sldLayoutMkLst>
            <pc:docMk/>
            <pc:sldMasterMk cId="2460954070" sldId="2147483660"/>
            <pc:sldLayoutMk cId="2591524520" sldId="2147483663"/>
          </pc:sldLayoutMkLst>
        </pc:sldLayoutChg>
        <pc:sldLayoutChg chg="del">
          <pc:chgData name="NICOLETA-MARIA MANLUP" userId="S::nicoleta.manlup@ubbcluj.ro::52b39330-0b97-4a31-bdc7-c3ce716c68cf" providerId="AD" clId="Web-{BA63C7FC-5DEB-59F9-2232-CFBDDA2E43B9}" dt="2022-11-09T11:47:56.659" v="0"/>
          <pc:sldLayoutMkLst>
            <pc:docMk/>
            <pc:sldMasterMk cId="2460954070" sldId="2147483660"/>
            <pc:sldLayoutMk cId="1203092039" sldId="2147483664"/>
          </pc:sldLayoutMkLst>
        </pc:sldLayoutChg>
        <pc:sldLayoutChg chg="del">
          <pc:chgData name="NICOLETA-MARIA MANLUP" userId="S::nicoleta.manlup@ubbcluj.ro::52b39330-0b97-4a31-bdc7-c3ce716c68cf" providerId="AD" clId="Web-{BA63C7FC-5DEB-59F9-2232-CFBDDA2E43B9}" dt="2022-11-09T11:47:56.659" v="0"/>
          <pc:sldLayoutMkLst>
            <pc:docMk/>
            <pc:sldMasterMk cId="2460954070" sldId="2147483660"/>
            <pc:sldLayoutMk cId="3733172339" sldId="2147483665"/>
          </pc:sldLayoutMkLst>
        </pc:sldLayoutChg>
        <pc:sldLayoutChg chg="del">
          <pc:chgData name="NICOLETA-MARIA MANLUP" userId="S::nicoleta.manlup@ubbcluj.ro::52b39330-0b97-4a31-bdc7-c3ce716c68cf" providerId="AD" clId="Web-{BA63C7FC-5DEB-59F9-2232-CFBDDA2E43B9}" dt="2022-11-09T11:47:56.659" v="0"/>
          <pc:sldLayoutMkLst>
            <pc:docMk/>
            <pc:sldMasterMk cId="2460954070" sldId="2147483660"/>
            <pc:sldLayoutMk cId="3210312558" sldId="2147483666"/>
          </pc:sldLayoutMkLst>
        </pc:sldLayoutChg>
        <pc:sldLayoutChg chg="del">
          <pc:chgData name="NICOLETA-MARIA MANLUP" userId="S::nicoleta.manlup@ubbcluj.ro::52b39330-0b97-4a31-bdc7-c3ce716c68cf" providerId="AD" clId="Web-{BA63C7FC-5DEB-59F9-2232-CFBDDA2E43B9}" dt="2022-11-09T11:47:56.659" v="0"/>
          <pc:sldLayoutMkLst>
            <pc:docMk/>
            <pc:sldMasterMk cId="2460954070" sldId="2147483660"/>
            <pc:sldLayoutMk cId="3146388984" sldId="2147483667"/>
          </pc:sldLayoutMkLst>
        </pc:sldLayoutChg>
        <pc:sldLayoutChg chg="del">
          <pc:chgData name="NICOLETA-MARIA MANLUP" userId="S::nicoleta.manlup@ubbcluj.ro::52b39330-0b97-4a31-bdc7-c3ce716c68cf" providerId="AD" clId="Web-{BA63C7FC-5DEB-59F9-2232-CFBDDA2E43B9}" dt="2022-11-09T11:47:56.659" v="0"/>
          <pc:sldLayoutMkLst>
            <pc:docMk/>
            <pc:sldMasterMk cId="2460954070" sldId="2147483660"/>
            <pc:sldLayoutMk cId="3171841454" sldId="2147483668"/>
          </pc:sldLayoutMkLst>
        </pc:sldLayoutChg>
        <pc:sldLayoutChg chg="del">
          <pc:chgData name="NICOLETA-MARIA MANLUP" userId="S::nicoleta.manlup@ubbcluj.ro::52b39330-0b97-4a31-bdc7-c3ce716c68cf" providerId="AD" clId="Web-{BA63C7FC-5DEB-59F9-2232-CFBDDA2E43B9}" dt="2022-11-09T11:47:56.659" v="0"/>
          <pc:sldLayoutMkLst>
            <pc:docMk/>
            <pc:sldMasterMk cId="2460954070" sldId="2147483660"/>
            <pc:sldLayoutMk cId="1718958274" sldId="2147483669"/>
          </pc:sldLayoutMkLst>
        </pc:sldLayoutChg>
        <pc:sldLayoutChg chg="del">
          <pc:chgData name="NICOLETA-MARIA MANLUP" userId="S::nicoleta.manlup@ubbcluj.ro::52b39330-0b97-4a31-bdc7-c3ce716c68cf" providerId="AD" clId="Web-{BA63C7FC-5DEB-59F9-2232-CFBDDA2E43B9}" dt="2022-11-09T11:47:56.659" v="0"/>
          <pc:sldLayoutMkLst>
            <pc:docMk/>
            <pc:sldMasterMk cId="2460954070" sldId="2147483660"/>
            <pc:sldLayoutMk cId="2202905451" sldId="2147483670"/>
          </pc:sldLayoutMkLst>
        </pc:sldLayoutChg>
        <pc:sldLayoutChg chg="del">
          <pc:chgData name="NICOLETA-MARIA MANLUP" userId="S::nicoleta.manlup@ubbcluj.ro::52b39330-0b97-4a31-bdc7-c3ce716c68cf" providerId="AD" clId="Web-{BA63C7FC-5DEB-59F9-2232-CFBDDA2E43B9}" dt="2022-11-09T11:47:56.659" v="0"/>
          <pc:sldLayoutMkLst>
            <pc:docMk/>
            <pc:sldMasterMk cId="2460954070" sldId="2147483660"/>
            <pc:sldLayoutMk cId="3479445657" sldId="2147483671"/>
          </pc:sldLayoutMkLst>
        </pc:sldLayoutChg>
      </pc:sldMasterChg>
      <pc:sldMasterChg chg="modSp add del addSldLayout delSldLayout modSldLayout">
        <pc:chgData name="NICOLETA-MARIA MANLUP" userId="S::nicoleta.manlup@ubbcluj.ro::52b39330-0b97-4a31-bdc7-c3ce716c68cf" providerId="AD" clId="Web-{BA63C7FC-5DEB-59F9-2232-CFBDDA2E43B9}" dt="2022-11-09T12:01:57.164" v="166"/>
        <pc:sldMasterMkLst>
          <pc:docMk/>
          <pc:sldMasterMk cId="191283717" sldId="2147483685"/>
        </pc:sldMasterMkLst>
        <pc:spChg chg="mod">
          <ac:chgData name="NICOLETA-MARIA MANLUP" userId="S::nicoleta.manlup@ubbcluj.ro::52b39330-0b97-4a31-bdc7-c3ce716c68cf" providerId="AD" clId="Web-{BA63C7FC-5DEB-59F9-2232-CFBDDA2E43B9}" dt="2022-11-09T12:01:57.164" v="166"/>
          <ac:spMkLst>
            <pc:docMk/>
            <pc:sldMasterMk cId="191283717" sldId="2147483685"/>
            <ac:spMk id="2" creationId="{FFB1D84C-7934-4E5B-B6E4-A1D6EC299551}"/>
          </ac:spMkLst>
        </pc:spChg>
        <pc:spChg chg="mod">
          <ac:chgData name="NICOLETA-MARIA MANLUP" userId="S::nicoleta.manlup@ubbcluj.ro::52b39330-0b97-4a31-bdc7-c3ce716c68cf" providerId="AD" clId="Web-{BA63C7FC-5DEB-59F9-2232-CFBDDA2E43B9}" dt="2022-11-09T12:01:57.164" v="166"/>
          <ac:spMkLst>
            <pc:docMk/>
            <pc:sldMasterMk cId="191283717" sldId="2147483685"/>
            <ac:spMk id="3" creationId="{5F6A990F-40AC-447A-964A-840C94A6471A}"/>
          </ac:spMkLst>
        </pc:spChg>
        <pc:spChg chg="mod">
          <ac:chgData name="NICOLETA-MARIA MANLUP" userId="S::nicoleta.manlup@ubbcluj.ro::52b39330-0b97-4a31-bdc7-c3ce716c68cf" providerId="AD" clId="Web-{BA63C7FC-5DEB-59F9-2232-CFBDDA2E43B9}" dt="2022-11-09T12:01:57.164" v="166"/>
          <ac:spMkLst>
            <pc:docMk/>
            <pc:sldMasterMk cId="191283717" sldId="2147483685"/>
            <ac:spMk id="4" creationId="{07D832A1-FFBA-48B6-B2D0-E5414F12838B}"/>
          </ac:spMkLst>
        </pc:spChg>
        <pc:spChg chg="mod">
          <ac:chgData name="NICOLETA-MARIA MANLUP" userId="S::nicoleta.manlup@ubbcluj.ro::52b39330-0b97-4a31-bdc7-c3ce716c68cf" providerId="AD" clId="Web-{BA63C7FC-5DEB-59F9-2232-CFBDDA2E43B9}" dt="2022-11-09T12:01:57.164" v="166"/>
          <ac:spMkLst>
            <pc:docMk/>
            <pc:sldMasterMk cId="191283717" sldId="2147483685"/>
            <ac:spMk id="5" creationId="{0F933EC1-4EE2-4453-841C-CFDFE708948E}"/>
          </ac:spMkLst>
        </pc:spChg>
        <pc:spChg chg="mod">
          <ac:chgData name="NICOLETA-MARIA MANLUP" userId="S::nicoleta.manlup@ubbcluj.ro::52b39330-0b97-4a31-bdc7-c3ce716c68cf" providerId="AD" clId="Web-{BA63C7FC-5DEB-59F9-2232-CFBDDA2E43B9}" dt="2022-11-09T12:01:57.164" v="166"/>
          <ac:spMkLst>
            <pc:docMk/>
            <pc:sldMasterMk cId="191283717" sldId="2147483685"/>
            <ac:spMk id="6" creationId="{C3CEBA78-E732-44EF-BA0B-FC42F7931311}"/>
          </ac:spMkLst>
        </pc:spChg>
        <pc:spChg chg="mod">
          <ac:chgData name="NICOLETA-MARIA MANLUP" userId="S::nicoleta.manlup@ubbcluj.ro::52b39330-0b97-4a31-bdc7-c3ce716c68cf" providerId="AD" clId="Web-{BA63C7FC-5DEB-59F9-2232-CFBDDA2E43B9}" dt="2022-11-09T12:01:57.164" v="166"/>
          <ac:spMkLst>
            <pc:docMk/>
            <pc:sldMasterMk cId="191283717" sldId="2147483685"/>
            <ac:spMk id="8" creationId="{49306479-8C4D-4E4A-A330-DFC80A8A01BE}"/>
          </ac:spMkLst>
        </pc:spChg>
        <pc:sldLayoutChg chg="add del">
          <pc:chgData name="NICOLETA-MARIA MANLUP" userId="S::nicoleta.manlup@ubbcluj.ro::52b39330-0b97-4a31-bdc7-c3ce716c68cf" providerId="AD" clId="Web-{BA63C7FC-5DEB-59F9-2232-CFBDDA2E43B9}" dt="2022-11-09T11:49:02.161" v="11"/>
          <pc:sldLayoutMkLst>
            <pc:docMk/>
            <pc:sldMasterMk cId="191283717" sldId="2147483685"/>
            <pc:sldLayoutMk cId="3986729934" sldId="2147483674"/>
          </pc:sldLayoutMkLst>
        </pc:sldLayoutChg>
        <pc:sldLayoutChg chg="modSp add del">
          <pc:chgData name="NICOLETA-MARIA MANLUP" userId="S::nicoleta.manlup@ubbcluj.ro::52b39330-0b97-4a31-bdc7-c3ce716c68cf" providerId="AD" clId="Web-{BA63C7FC-5DEB-59F9-2232-CFBDDA2E43B9}" dt="2022-11-09T12:01:57.164" v="166"/>
          <pc:sldLayoutMkLst>
            <pc:docMk/>
            <pc:sldMasterMk cId="191283717" sldId="2147483685"/>
            <pc:sldLayoutMk cId="367796275" sldId="2147483675"/>
          </pc:sldLayoutMkLst>
          <pc:spChg chg="mod">
            <ac:chgData name="NICOLETA-MARIA MANLUP" userId="S::nicoleta.manlup@ubbcluj.ro::52b39330-0b97-4a31-bdc7-c3ce716c68cf" providerId="AD" clId="Web-{BA63C7FC-5DEB-59F9-2232-CFBDDA2E43B9}" dt="2022-11-09T12:01:57.164" v="166"/>
            <ac:spMkLst>
              <pc:docMk/>
              <pc:sldMasterMk cId="191283717" sldId="2147483685"/>
              <pc:sldLayoutMk cId="367796275" sldId="2147483675"/>
              <ac:spMk id="2" creationId="{CE11F683-796D-458C-9B32-A385D604DBFC}"/>
            </ac:spMkLst>
          </pc:spChg>
          <pc:spChg chg="mod">
            <ac:chgData name="NICOLETA-MARIA MANLUP" userId="S::nicoleta.manlup@ubbcluj.ro::52b39330-0b97-4a31-bdc7-c3ce716c68cf" providerId="AD" clId="Web-{BA63C7FC-5DEB-59F9-2232-CFBDDA2E43B9}" dt="2022-11-09T12:01:57.164" v="166"/>
            <ac:spMkLst>
              <pc:docMk/>
              <pc:sldMasterMk cId="191283717" sldId="2147483685"/>
              <pc:sldLayoutMk cId="367796275" sldId="2147483675"/>
              <ac:spMk id="3" creationId="{8FB1F0BD-641B-4148-BCB3-2704218C80B8}"/>
            </ac:spMkLst>
          </pc:spChg>
          <pc:spChg chg="mod">
            <ac:chgData name="NICOLETA-MARIA MANLUP" userId="S::nicoleta.manlup@ubbcluj.ro::52b39330-0b97-4a31-bdc7-c3ce716c68cf" providerId="AD" clId="Web-{BA63C7FC-5DEB-59F9-2232-CFBDDA2E43B9}" dt="2022-11-09T12:01:57.164" v="166"/>
            <ac:spMkLst>
              <pc:docMk/>
              <pc:sldMasterMk cId="191283717" sldId="2147483685"/>
              <pc:sldLayoutMk cId="367796275" sldId="2147483675"/>
              <ac:spMk id="4" creationId="{1B28C843-B846-4456-9720-71B7D4FF4062}"/>
            </ac:spMkLst>
          </pc:spChg>
        </pc:sldLayoutChg>
        <pc:sldLayoutChg chg="modSp add del">
          <pc:chgData name="NICOLETA-MARIA MANLUP" userId="S::nicoleta.manlup@ubbcluj.ro::52b39330-0b97-4a31-bdc7-c3ce716c68cf" providerId="AD" clId="Web-{BA63C7FC-5DEB-59F9-2232-CFBDDA2E43B9}" dt="2022-11-09T12:01:57.164" v="166"/>
          <pc:sldLayoutMkLst>
            <pc:docMk/>
            <pc:sldMasterMk cId="191283717" sldId="2147483685"/>
            <pc:sldLayoutMk cId="3186858394" sldId="2147483676"/>
          </pc:sldLayoutMkLst>
          <pc:spChg chg="mod">
            <ac:chgData name="NICOLETA-MARIA MANLUP" userId="S::nicoleta.manlup@ubbcluj.ro::52b39330-0b97-4a31-bdc7-c3ce716c68cf" providerId="AD" clId="Web-{BA63C7FC-5DEB-59F9-2232-CFBDDA2E43B9}" dt="2022-11-09T12:01:57.164" v="166"/>
            <ac:spMkLst>
              <pc:docMk/>
              <pc:sldMasterMk cId="191283717" sldId="2147483685"/>
              <pc:sldLayoutMk cId="3186858394" sldId="2147483676"/>
              <ac:spMk id="2" creationId="{D8EE83B4-9B31-4F73-9767-163636522F3A}"/>
            </ac:spMkLst>
          </pc:spChg>
          <pc:spChg chg="mod">
            <ac:chgData name="NICOLETA-MARIA MANLUP" userId="S::nicoleta.manlup@ubbcluj.ro::52b39330-0b97-4a31-bdc7-c3ce716c68cf" providerId="AD" clId="Web-{BA63C7FC-5DEB-59F9-2232-CFBDDA2E43B9}" dt="2022-11-09T12:01:57.164" v="166"/>
            <ac:spMkLst>
              <pc:docMk/>
              <pc:sldMasterMk cId="191283717" sldId="2147483685"/>
              <pc:sldLayoutMk cId="3186858394" sldId="2147483676"/>
              <ac:spMk id="3" creationId="{BC7CFC30-8163-47A0-A97F-3F2C3A3BE73A}"/>
            </ac:spMkLst>
          </pc:spChg>
          <pc:spChg chg="mod">
            <ac:chgData name="NICOLETA-MARIA MANLUP" userId="S::nicoleta.manlup@ubbcluj.ro::52b39330-0b97-4a31-bdc7-c3ce716c68cf" providerId="AD" clId="Web-{BA63C7FC-5DEB-59F9-2232-CFBDDA2E43B9}" dt="2022-11-09T12:01:57.164" v="166"/>
            <ac:spMkLst>
              <pc:docMk/>
              <pc:sldMasterMk cId="191283717" sldId="2147483685"/>
              <pc:sldLayoutMk cId="3186858394" sldId="2147483676"/>
              <ac:spMk id="4" creationId="{0AF1B390-0C23-466E-987C-26420A5F098D}"/>
            </ac:spMkLst>
          </pc:spChg>
        </pc:sldLayoutChg>
        <pc:sldLayoutChg chg="add del">
          <pc:chgData name="NICOLETA-MARIA MANLUP" userId="S::nicoleta.manlup@ubbcluj.ro::52b39330-0b97-4a31-bdc7-c3ce716c68cf" providerId="AD" clId="Web-{BA63C7FC-5DEB-59F9-2232-CFBDDA2E43B9}" dt="2022-11-09T11:49:02.161" v="11"/>
          <pc:sldLayoutMkLst>
            <pc:docMk/>
            <pc:sldMasterMk cId="191283717" sldId="2147483685"/>
            <pc:sldLayoutMk cId="4010295185" sldId="2147483677"/>
          </pc:sldLayoutMkLst>
        </pc:sldLayoutChg>
        <pc:sldLayoutChg chg="add del">
          <pc:chgData name="NICOLETA-MARIA MANLUP" userId="S::nicoleta.manlup@ubbcluj.ro::52b39330-0b97-4a31-bdc7-c3ce716c68cf" providerId="AD" clId="Web-{BA63C7FC-5DEB-59F9-2232-CFBDDA2E43B9}" dt="2022-11-09T11:49:02.161" v="11"/>
          <pc:sldLayoutMkLst>
            <pc:docMk/>
            <pc:sldMasterMk cId="191283717" sldId="2147483685"/>
            <pc:sldLayoutMk cId="1790552440" sldId="2147483678"/>
          </pc:sldLayoutMkLst>
        </pc:sldLayoutChg>
        <pc:sldLayoutChg chg="modSp add del">
          <pc:chgData name="NICOLETA-MARIA MANLUP" userId="S::nicoleta.manlup@ubbcluj.ro::52b39330-0b97-4a31-bdc7-c3ce716c68cf" providerId="AD" clId="Web-{BA63C7FC-5DEB-59F9-2232-CFBDDA2E43B9}" dt="2022-11-09T12:01:57.164" v="166"/>
          <pc:sldLayoutMkLst>
            <pc:docMk/>
            <pc:sldMasterMk cId="191283717" sldId="2147483685"/>
            <pc:sldLayoutMk cId="3217252020" sldId="2147483679"/>
          </pc:sldLayoutMkLst>
          <pc:spChg chg="mod">
            <ac:chgData name="NICOLETA-MARIA MANLUP" userId="S::nicoleta.manlup@ubbcluj.ro::52b39330-0b97-4a31-bdc7-c3ce716c68cf" providerId="AD" clId="Web-{BA63C7FC-5DEB-59F9-2232-CFBDDA2E43B9}" dt="2022-11-09T12:01:57.164" v="166"/>
            <ac:spMkLst>
              <pc:docMk/>
              <pc:sldMasterMk cId="191283717" sldId="2147483685"/>
              <pc:sldLayoutMk cId="3217252020" sldId="2147483679"/>
              <ac:spMk id="2" creationId="{9DA50897-0C2E-420B-9A38-A8D5C1D72786}"/>
            </ac:spMkLst>
          </pc:spChg>
          <pc:spChg chg="mod">
            <ac:chgData name="NICOLETA-MARIA MANLUP" userId="S::nicoleta.manlup@ubbcluj.ro::52b39330-0b97-4a31-bdc7-c3ce716c68cf" providerId="AD" clId="Web-{BA63C7FC-5DEB-59F9-2232-CFBDDA2E43B9}" dt="2022-11-09T12:01:57.164" v="166"/>
            <ac:spMkLst>
              <pc:docMk/>
              <pc:sldMasterMk cId="191283717" sldId="2147483685"/>
              <pc:sldLayoutMk cId="3217252020" sldId="2147483679"/>
              <ac:spMk id="3" creationId="{6EDB2173-32A5-4677-A08F-DAB8FD430D1A}"/>
            </ac:spMkLst>
          </pc:spChg>
        </pc:sldLayoutChg>
        <pc:sldLayoutChg chg="modSp add del">
          <pc:chgData name="NICOLETA-MARIA MANLUP" userId="S::nicoleta.manlup@ubbcluj.ro::52b39330-0b97-4a31-bdc7-c3ce716c68cf" providerId="AD" clId="Web-{BA63C7FC-5DEB-59F9-2232-CFBDDA2E43B9}" dt="2022-11-09T12:01:57.164" v="166"/>
          <pc:sldLayoutMkLst>
            <pc:docMk/>
            <pc:sldMasterMk cId="191283717" sldId="2147483685"/>
            <pc:sldLayoutMk cId="2022301094" sldId="2147483680"/>
          </pc:sldLayoutMkLst>
          <pc:spChg chg="mod">
            <ac:chgData name="NICOLETA-MARIA MANLUP" userId="S::nicoleta.manlup@ubbcluj.ro::52b39330-0b97-4a31-bdc7-c3ce716c68cf" providerId="AD" clId="Web-{BA63C7FC-5DEB-59F9-2232-CFBDDA2E43B9}" dt="2022-11-09T12:01:57.164" v="166"/>
            <ac:spMkLst>
              <pc:docMk/>
              <pc:sldMasterMk cId="191283717" sldId="2147483685"/>
              <pc:sldLayoutMk cId="2022301094" sldId="2147483680"/>
              <ac:spMk id="2" creationId="{AFC9EA1E-98C4-4A2E-AAC3-800E357DC9FE}"/>
            </ac:spMkLst>
          </pc:spChg>
          <pc:spChg chg="mod">
            <ac:chgData name="NICOLETA-MARIA MANLUP" userId="S::nicoleta.manlup@ubbcluj.ro::52b39330-0b97-4a31-bdc7-c3ce716c68cf" providerId="AD" clId="Web-{BA63C7FC-5DEB-59F9-2232-CFBDDA2E43B9}" dt="2022-11-09T12:01:57.164" v="166"/>
            <ac:spMkLst>
              <pc:docMk/>
              <pc:sldMasterMk cId="191283717" sldId="2147483685"/>
              <pc:sldLayoutMk cId="2022301094" sldId="2147483680"/>
              <ac:spMk id="3" creationId="{9A96B1FA-5AE6-4D57-B37B-4AA0216007F8}"/>
            </ac:spMkLst>
          </pc:spChg>
          <pc:spChg chg="mod">
            <ac:chgData name="NICOLETA-MARIA MANLUP" userId="S::nicoleta.manlup@ubbcluj.ro::52b39330-0b97-4a31-bdc7-c3ce716c68cf" providerId="AD" clId="Web-{BA63C7FC-5DEB-59F9-2232-CFBDDA2E43B9}" dt="2022-11-09T12:01:57.164" v="166"/>
            <ac:spMkLst>
              <pc:docMk/>
              <pc:sldMasterMk cId="191283717" sldId="2147483685"/>
              <pc:sldLayoutMk cId="2022301094" sldId="2147483680"/>
              <ac:spMk id="8" creationId="{241085F0-1967-4B4F-9824-58E9F2E05125}"/>
            </ac:spMkLst>
          </pc:spChg>
          <pc:spChg chg="mod">
            <ac:chgData name="NICOLETA-MARIA MANLUP" userId="S::nicoleta.manlup@ubbcluj.ro::52b39330-0b97-4a31-bdc7-c3ce716c68cf" providerId="AD" clId="Web-{BA63C7FC-5DEB-59F9-2232-CFBDDA2E43B9}" dt="2022-11-09T12:01:57.164" v="166"/>
            <ac:spMkLst>
              <pc:docMk/>
              <pc:sldMasterMk cId="191283717" sldId="2147483685"/>
              <pc:sldLayoutMk cId="2022301094" sldId="2147483680"/>
              <ac:spMk id="9" creationId="{40AEDEE5-31B5-4868-8C16-47FF43E276A4}"/>
            </ac:spMkLst>
          </pc:spChg>
        </pc:sldLayoutChg>
        <pc:sldLayoutChg chg="add del">
          <pc:chgData name="NICOLETA-MARIA MANLUP" userId="S::nicoleta.manlup@ubbcluj.ro::52b39330-0b97-4a31-bdc7-c3ce716c68cf" providerId="AD" clId="Web-{BA63C7FC-5DEB-59F9-2232-CFBDDA2E43B9}" dt="2022-11-09T11:49:02.161" v="11"/>
          <pc:sldLayoutMkLst>
            <pc:docMk/>
            <pc:sldMasterMk cId="191283717" sldId="2147483685"/>
            <pc:sldLayoutMk cId="3870938047" sldId="2147483681"/>
          </pc:sldLayoutMkLst>
        </pc:sldLayoutChg>
        <pc:sldLayoutChg chg="modSp add del">
          <pc:chgData name="NICOLETA-MARIA MANLUP" userId="S::nicoleta.manlup@ubbcluj.ro::52b39330-0b97-4a31-bdc7-c3ce716c68cf" providerId="AD" clId="Web-{BA63C7FC-5DEB-59F9-2232-CFBDDA2E43B9}" dt="2022-11-09T12:01:57.164" v="166"/>
          <pc:sldLayoutMkLst>
            <pc:docMk/>
            <pc:sldMasterMk cId="191283717" sldId="2147483685"/>
            <pc:sldLayoutMk cId="3008108565" sldId="2147483682"/>
          </pc:sldLayoutMkLst>
          <pc:spChg chg="mod">
            <ac:chgData name="NICOLETA-MARIA MANLUP" userId="S::nicoleta.manlup@ubbcluj.ro::52b39330-0b97-4a31-bdc7-c3ce716c68cf" providerId="AD" clId="Web-{BA63C7FC-5DEB-59F9-2232-CFBDDA2E43B9}" dt="2022-11-09T12:01:57.164" v="166"/>
            <ac:spMkLst>
              <pc:docMk/>
              <pc:sldMasterMk cId="191283717" sldId="2147483685"/>
              <pc:sldLayoutMk cId="3008108565" sldId="2147483682"/>
              <ac:spMk id="2" creationId="{48146C78-A717-4E1F-A742-FD5AECA03B4B}"/>
            </ac:spMkLst>
          </pc:spChg>
          <pc:spChg chg="mod">
            <ac:chgData name="NICOLETA-MARIA MANLUP" userId="S::nicoleta.manlup@ubbcluj.ro::52b39330-0b97-4a31-bdc7-c3ce716c68cf" providerId="AD" clId="Web-{BA63C7FC-5DEB-59F9-2232-CFBDDA2E43B9}" dt="2022-11-09T12:01:57.164" v="166"/>
            <ac:spMkLst>
              <pc:docMk/>
              <pc:sldMasterMk cId="191283717" sldId="2147483685"/>
              <pc:sldLayoutMk cId="3008108565" sldId="2147483682"/>
              <ac:spMk id="3" creationId="{BDA1270D-CCAE-4437-A0C0-052D111DFC80}"/>
            </ac:spMkLst>
          </pc:spChg>
        </pc:sldLayoutChg>
        <pc:sldLayoutChg chg="modSp add del">
          <pc:chgData name="NICOLETA-MARIA MANLUP" userId="S::nicoleta.manlup@ubbcluj.ro::52b39330-0b97-4a31-bdc7-c3ce716c68cf" providerId="AD" clId="Web-{BA63C7FC-5DEB-59F9-2232-CFBDDA2E43B9}" dt="2022-11-09T12:01:57.164" v="166"/>
          <pc:sldLayoutMkLst>
            <pc:docMk/>
            <pc:sldMasterMk cId="191283717" sldId="2147483685"/>
            <pc:sldLayoutMk cId="136484360" sldId="2147483683"/>
          </pc:sldLayoutMkLst>
          <pc:spChg chg="mod">
            <ac:chgData name="NICOLETA-MARIA MANLUP" userId="S::nicoleta.manlup@ubbcluj.ro::52b39330-0b97-4a31-bdc7-c3ce716c68cf" providerId="AD" clId="Web-{BA63C7FC-5DEB-59F9-2232-CFBDDA2E43B9}" dt="2022-11-09T12:01:57.164" v="166"/>
            <ac:spMkLst>
              <pc:docMk/>
              <pc:sldMasterMk cId="191283717" sldId="2147483685"/>
              <pc:sldLayoutMk cId="136484360" sldId="2147483683"/>
              <ac:spMk id="3" creationId="{E5997482-2CA6-4707-976E-6FD4B57BFE66}"/>
            </ac:spMkLst>
          </pc:spChg>
          <pc:spChg chg="mod">
            <ac:chgData name="NICOLETA-MARIA MANLUP" userId="S::nicoleta.manlup@ubbcluj.ro::52b39330-0b97-4a31-bdc7-c3ce716c68cf" providerId="AD" clId="Web-{BA63C7FC-5DEB-59F9-2232-CFBDDA2E43B9}" dt="2022-11-09T12:01:57.164" v="166"/>
            <ac:spMkLst>
              <pc:docMk/>
              <pc:sldMasterMk cId="191283717" sldId="2147483685"/>
              <pc:sldLayoutMk cId="136484360" sldId="2147483683"/>
              <ac:spMk id="4" creationId="{AB909652-DD12-479C-B639-9452CBA8C019}"/>
            </ac:spMkLst>
          </pc:spChg>
        </pc:sldLayoutChg>
        <pc:sldLayoutChg chg="modSp add del">
          <pc:chgData name="NICOLETA-MARIA MANLUP" userId="S::nicoleta.manlup@ubbcluj.ro::52b39330-0b97-4a31-bdc7-c3ce716c68cf" providerId="AD" clId="Web-{BA63C7FC-5DEB-59F9-2232-CFBDDA2E43B9}" dt="2022-11-09T12:01:57.164" v="166"/>
          <pc:sldLayoutMkLst>
            <pc:docMk/>
            <pc:sldMasterMk cId="191283717" sldId="2147483685"/>
            <pc:sldLayoutMk cId="3111711292" sldId="2147483684"/>
          </pc:sldLayoutMkLst>
          <pc:spChg chg="mod">
            <ac:chgData name="NICOLETA-MARIA MANLUP" userId="S::nicoleta.manlup@ubbcluj.ro::52b39330-0b97-4a31-bdc7-c3ce716c68cf" providerId="AD" clId="Web-{BA63C7FC-5DEB-59F9-2232-CFBDDA2E43B9}" dt="2022-11-09T12:01:57.164" v="166"/>
            <ac:spMkLst>
              <pc:docMk/>
              <pc:sldMasterMk cId="191283717" sldId="2147483685"/>
              <pc:sldLayoutMk cId="3111711292" sldId="2147483684"/>
              <ac:spMk id="3" creationId="{EE90CDE0-3FEB-42A0-8BCC-7DADE7D4A621}"/>
            </ac:spMkLst>
          </pc:spChg>
          <pc:spChg chg="mod">
            <ac:chgData name="NICOLETA-MARIA MANLUP" userId="S::nicoleta.manlup@ubbcluj.ro::52b39330-0b97-4a31-bdc7-c3ce716c68cf" providerId="AD" clId="Web-{BA63C7FC-5DEB-59F9-2232-CFBDDA2E43B9}" dt="2022-11-09T12:01:57.164" v="166"/>
            <ac:spMkLst>
              <pc:docMk/>
              <pc:sldMasterMk cId="191283717" sldId="2147483685"/>
              <pc:sldLayoutMk cId="3111711292" sldId="2147483684"/>
              <ac:spMk id="4" creationId="{3B778B8B-E9A3-44BE-85A6-3E316659A9B4}"/>
            </ac:spMkLst>
          </pc:spChg>
          <pc:spChg chg="mod">
            <ac:chgData name="NICOLETA-MARIA MANLUP" userId="S::nicoleta.manlup@ubbcluj.ro::52b39330-0b97-4a31-bdc7-c3ce716c68cf" providerId="AD" clId="Web-{BA63C7FC-5DEB-59F9-2232-CFBDDA2E43B9}" dt="2022-11-09T12:01:57.164" v="166"/>
            <ac:spMkLst>
              <pc:docMk/>
              <pc:sldMasterMk cId="191283717" sldId="2147483685"/>
              <pc:sldLayoutMk cId="3111711292" sldId="2147483684"/>
              <ac:spMk id="5" creationId="{60BF1BCA-A435-4779-A6FE-15207141F519}"/>
            </ac:spMkLst>
          </pc:spChg>
          <pc:spChg chg="mod">
            <ac:chgData name="NICOLETA-MARIA MANLUP" userId="S::nicoleta.manlup@ubbcluj.ro::52b39330-0b97-4a31-bdc7-c3ce716c68cf" providerId="AD" clId="Web-{BA63C7FC-5DEB-59F9-2232-CFBDDA2E43B9}" dt="2022-11-09T12:01:57.164" v="166"/>
            <ac:spMkLst>
              <pc:docMk/>
              <pc:sldMasterMk cId="191283717" sldId="2147483685"/>
              <pc:sldLayoutMk cId="3111711292" sldId="2147483684"/>
              <ac:spMk id="6" creationId="{249B1923-9749-49E3-88FA-75C326E6719A}"/>
            </ac:spMkLst>
          </pc:spChg>
        </pc:sldLayoutChg>
      </pc:sldMasterChg>
      <pc:sldMasterChg chg="add del addSldLayout delSldLayout">
        <pc:chgData name="NICOLETA-MARIA MANLUP" userId="S::nicoleta.manlup@ubbcluj.ro::52b39330-0b97-4a31-bdc7-c3ce716c68cf" providerId="AD" clId="Web-{BA63C7FC-5DEB-59F9-2232-CFBDDA2E43B9}" dt="2022-11-09T11:49:02.161" v="11"/>
        <pc:sldMasterMkLst>
          <pc:docMk/>
          <pc:sldMasterMk cId="1294974757" sldId="2147483686"/>
        </pc:sldMasterMkLst>
        <pc:sldLayoutChg chg="add del">
          <pc:chgData name="NICOLETA-MARIA MANLUP" userId="S::nicoleta.manlup@ubbcluj.ro::52b39330-0b97-4a31-bdc7-c3ce716c68cf" providerId="AD" clId="Web-{BA63C7FC-5DEB-59F9-2232-CFBDDA2E43B9}" dt="2022-11-09T11:49:02.161" v="11"/>
          <pc:sldLayoutMkLst>
            <pc:docMk/>
            <pc:sldMasterMk cId="1294974757" sldId="2147483686"/>
            <pc:sldLayoutMk cId="2871993118" sldId="2147483687"/>
          </pc:sldLayoutMkLst>
        </pc:sldLayoutChg>
        <pc:sldLayoutChg chg="add del">
          <pc:chgData name="NICOLETA-MARIA MANLUP" userId="S::nicoleta.manlup@ubbcluj.ro::52b39330-0b97-4a31-bdc7-c3ce716c68cf" providerId="AD" clId="Web-{BA63C7FC-5DEB-59F9-2232-CFBDDA2E43B9}" dt="2022-11-09T11:49:02.161" v="11"/>
          <pc:sldLayoutMkLst>
            <pc:docMk/>
            <pc:sldMasterMk cId="1294974757" sldId="2147483686"/>
            <pc:sldLayoutMk cId="1494554772" sldId="2147483688"/>
          </pc:sldLayoutMkLst>
        </pc:sldLayoutChg>
        <pc:sldLayoutChg chg="add del">
          <pc:chgData name="NICOLETA-MARIA MANLUP" userId="S::nicoleta.manlup@ubbcluj.ro::52b39330-0b97-4a31-bdc7-c3ce716c68cf" providerId="AD" clId="Web-{BA63C7FC-5DEB-59F9-2232-CFBDDA2E43B9}" dt="2022-11-09T11:49:02.161" v="11"/>
          <pc:sldLayoutMkLst>
            <pc:docMk/>
            <pc:sldMasterMk cId="1294974757" sldId="2147483686"/>
            <pc:sldLayoutMk cId="165186909" sldId="2147483689"/>
          </pc:sldLayoutMkLst>
        </pc:sldLayoutChg>
        <pc:sldLayoutChg chg="add del">
          <pc:chgData name="NICOLETA-MARIA MANLUP" userId="S::nicoleta.manlup@ubbcluj.ro::52b39330-0b97-4a31-bdc7-c3ce716c68cf" providerId="AD" clId="Web-{BA63C7FC-5DEB-59F9-2232-CFBDDA2E43B9}" dt="2022-11-09T11:49:02.161" v="11"/>
          <pc:sldLayoutMkLst>
            <pc:docMk/>
            <pc:sldMasterMk cId="1294974757" sldId="2147483686"/>
            <pc:sldLayoutMk cId="594236526" sldId="2147483690"/>
          </pc:sldLayoutMkLst>
        </pc:sldLayoutChg>
        <pc:sldLayoutChg chg="add del">
          <pc:chgData name="NICOLETA-MARIA MANLUP" userId="S::nicoleta.manlup@ubbcluj.ro::52b39330-0b97-4a31-bdc7-c3ce716c68cf" providerId="AD" clId="Web-{BA63C7FC-5DEB-59F9-2232-CFBDDA2E43B9}" dt="2022-11-09T11:49:02.161" v="11"/>
          <pc:sldLayoutMkLst>
            <pc:docMk/>
            <pc:sldMasterMk cId="1294974757" sldId="2147483686"/>
            <pc:sldLayoutMk cId="1807902944" sldId="2147483691"/>
          </pc:sldLayoutMkLst>
        </pc:sldLayoutChg>
        <pc:sldLayoutChg chg="add del">
          <pc:chgData name="NICOLETA-MARIA MANLUP" userId="S::nicoleta.manlup@ubbcluj.ro::52b39330-0b97-4a31-bdc7-c3ce716c68cf" providerId="AD" clId="Web-{BA63C7FC-5DEB-59F9-2232-CFBDDA2E43B9}" dt="2022-11-09T11:49:02.161" v="11"/>
          <pc:sldLayoutMkLst>
            <pc:docMk/>
            <pc:sldMasterMk cId="1294974757" sldId="2147483686"/>
            <pc:sldLayoutMk cId="2701611916" sldId="2147483692"/>
          </pc:sldLayoutMkLst>
        </pc:sldLayoutChg>
        <pc:sldLayoutChg chg="add del">
          <pc:chgData name="NICOLETA-MARIA MANLUP" userId="S::nicoleta.manlup@ubbcluj.ro::52b39330-0b97-4a31-bdc7-c3ce716c68cf" providerId="AD" clId="Web-{BA63C7FC-5DEB-59F9-2232-CFBDDA2E43B9}" dt="2022-11-09T11:49:02.161" v="11"/>
          <pc:sldLayoutMkLst>
            <pc:docMk/>
            <pc:sldMasterMk cId="1294974757" sldId="2147483686"/>
            <pc:sldLayoutMk cId="4057185552" sldId="2147483693"/>
          </pc:sldLayoutMkLst>
        </pc:sldLayoutChg>
        <pc:sldLayoutChg chg="add del">
          <pc:chgData name="NICOLETA-MARIA MANLUP" userId="S::nicoleta.manlup@ubbcluj.ro::52b39330-0b97-4a31-bdc7-c3ce716c68cf" providerId="AD" clId="Web-{BA63C7FC-5DEB-59F9-2232-CFBDDA2E43B9}" dt="2022-11-09T11:49:02.161" v="11"/>
          <pc:sldLayoutMkLst>
            <pc:docMk/>
            <pc:sldMasterMk cId="1294974757" sldId="2147483686"/>
            <pc:sldLayoutMk cId="464524307" sldId="2147483694"/>
          </pc:sldLayoutMkLst>
        </pc:sldLayoutChg>
        <pc:sldLayoutChg chg="add del">
          <pc:chgData name="NICOLETA-MARIA MANLUP" userId="S::nicoleta.manlup@ubbcluj.ro::52b39330-0b97-4a31-bdc7-c3ce716c68cf" providerId="AD" clId="Web-{BA63C7FC-5DEB-59F9-2232-CFBDDA2E43B9}" dt="2022-11-09T11:49:02.161" v="11"/>
          <pc:sldLayoutMkLst>
            <pc:docMk/>
            <pc:sldMasterMk cId="1294974757" sldId="2147483686"/>
            <pc:sldLayoutMk cId="3570692270" sldId="2147483695"/>
          </pc:sldLayoutMkLst>
        </pc:sldLayoutChg>
        <pc:sldLayoutChg chg="add del">
          <pc:chgData name="NICOLETA-MARIA MANLUP" userId="S::nicoleta.manlup@ubbcluj.ro::52b39330-0b97-4a31-bdc7-c3ce716c68cf" providerId="AD" clId="Web-{BA63C7FC-5DEB-59F9-2232-CFBDDA2E43B9}" dt="2022-11-09T11:49:02.161" v="11"/>
          <pc:sldLayoutMkLst>
            <pc:docMk/>
            <pc:sldMasterMk cId="1294974757" sldId="2147483686"/>
            <pc:sldLayoutMk cId="3596998616" sldId="2147483696"/>
          </pc:sldLayoutMkLst>
        </pc:sldLayoutChg>
        <pc:sldLayoutChg chg="add del">
          <pc:chgData name="NICOLETA-MARIA MANLUP" userId="S::nicoleta.manlup@ubbcluj.ro::52b39330-0b97-4a31-bdc7-c3ce716c68cf" providerId="AD" clId="Web-{BA63C7FC-5DEB-59F9-2232-CFBDDA2E43B9}" dt="2022-11-09T11:49:02.161" v="11"/>
          <pc:sldLayoutMkLst>
            <pc:docMk/>
            <pc:sldMasterMk cId="1294974757" sldId="2147483686"/>
            <pc:sldLayoutMk cId="2137078435" sldId="2147483697"/>
          </pc:sldLayoutMkLst>
        </pc:sldLayoutChg>
      </pc:sldMasterChg>
    </pc:docChg>
  </pc:docChgLst>
  <pc:docChgLst>
    <pc:chgData name="NICOLETA-MARIA MANLUP" userId="S::nicoleta.manlup@ubbcluj.ro::52b39330-0b97-4a31-bdc7-c3ce716c68cf" providerId="AD" clId="Web-{6E513CE8-19CE-4EF1-3C9D-A20346D0336A}"/>
    <pc:docChg chg="modSld">
      <pc:chgData name="NICOLETA-MARIA MANLUP" userId="S::nicoleta.manlup@ubbcluj.ro::52b39330-0b97-4a31-bdc7-c3ce716c68cf" providerId="AD" clId="Web-{6E513CE8-19CE-4EF1-3C9D-A20346D0336A}" dt="2022-11-16T12:05:34.752" v="0" actId="14100"/>
      <pc:docMkLst>
        <pc:docMk/>
      </pc:docMkLst>
      <pc:sldChg chg="modSp">
        <pc:chgData name="NICOLETA-MARIA MANLUP" userId="S::nicoleta.manlup@ubbcluj.ro::52b39330-0b97-4a31-bdc7-c3ce716c68cf" providerId="AD" clId="Web-{6E513CE8-19CE-4EF1-3C9D-A20346D0336A}" dt="2022-11-16T12:05:34.752" v="0" actId="14100"/>
        <pc:sldMkLst>
          <pc:docMk/>
          <pc:sldMk cId="1464000640" sldId="270"/>
        </pc:sldMkLst>
        <pc:spChg chg="mod">
          <ac:chgData name="NICOLETA-MARIA MANLUP" userId="S::nicoleta.manlup@ubbcluj.ro::52b39330-0b97-4a31-bdc7-c3ce716c68cf" providerId="AD" clId="Web-{6E513CE8-19CE-4EF1-3C9D-A20346D0336A}" dt="2022-11-16T12:05:34.752" v="0" actId="14100"/>
          <ac:spMkLst>
            <pc:docMk/>
            <pc:sldMk cId="1464000640" sldId="270"/>
            <ac:spMk id="2" creationId="{A6A638DC-F554-2399-C928-8D1EBD5358A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1/8/2023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022301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1/8/2023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1029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1/8/2023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1725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1/8/2023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70938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1/8/2023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0810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1/8/2023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3648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1/8/2023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1171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1/8/2023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90552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1/8/2023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98672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1/8/2023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7796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1/8/2023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8685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1/8/2023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128371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youtu.be/Ih-Jhi-tyI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45BA4C-9B54-4496-821F-9E0985CA98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40C2BF-40B4-4E8A-A6BB-EF76CC80EE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F0F00D00-FA76-49D4-9105-5692A512AF2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1518249"/>
            <a:ext cx="10655300" cy="3071004"/>
          </a:xfrm>
        </p:spPr>
        <p:txBody>
          <a:bodyPr anchor="ctr">
            <a:normAutofit/>
          </a:bodyPr>
          <a:lstStyle/>
          <a:p>
            <a:r>
              <a:rPr lang="en-US" sz="7200" b="1" dirty="0">
                <a:latin typeface="Consolas"/>
                <a:cs typeface="Aharoni"/>
              </a:rPr>
              <a:t>The Internet</a:t>
            </a:r>
            <a:endParaRPr lang="en-US" sz="7200" b="1">
              <a:latin typeface="Consolas"/>
            </a:endParaRPr>
          </a:p>
        </p:txBody>
      </p:sp>
      <p:sp>
        <p:nvSpPr>
          <p:cNvPr id="3" name="Subtitle 2"/>
          <p:cNvSpPr>
            <a:spLocks noGrp="1"/>
          </p:cNvSpPr>
          <p:nvPr>
            <p:ph type="subTitle" idx="1"/>
          </p:nvPr>
        </p:nvSpPr>
        <p:spPr>
          <a:xfrm>
            <a:off x="762000" y="4784785"/>
            <a:ext cx="10655300" cy="1309628"/>
          </a:xfrm>
        </p:spPr>
        <p:txBody>
          <a:bodyPr anchor="t">
            <a:normAutofit/>
          </a:bodyPr>
          <a:lstStyle/>
          <a:p>
            <a:endParaRPr lang="en-US" sz="28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259326-5CDF-FADD-A3BF-07E0EC9DE975}"/>
              </a:ext>
            </a:extLst>
          </p:cNvPr>
          <p:cNvSpPr>
            <a:spLocks noGrp="1"/>
          </p:cNvSpPr>
          <p:nvPr>
            <p:ph type="title"/>
          </p:nvPr>
        </p:nvSpPr>
        <p:spPr>
          <a:xfrm>
            <a:off x="766636" y="766636"/>
            <a:ext cx="10657267" cy="1666139"/>
          </a:xfrm>
        </p:spPr>
        <p:txBody>
          <a:bodyPr>
            <a:normAutofit fontScale="90000"/>
          </a:bodyPr>
          <a:lstStyle/>
          <a:p>
            <a:r>
              <a:rPr lang="en-US" dirty="0">
                <a:ea typeface="+mj-lt"/>
                <a:cs typeface="+mj-lt"/>
              </a:rPr>
              <a:t>2. Look at some other dark patterns that are not mentioned in the video. Discuss what they might mean.</a:t>
            </a:r>
            <a:endParaRPr lang="en-US" dirty="0"/>
          </a:p>
        </p:txBody>
      </p:sp>
      <p:sp>
        <p:nvSpPr>
          <p:cNvPr id="3" name="Content Placeholder 2">
            <a:extLst>
              <a:ext uri="{FF2B5EF4-FFF2-40B4-BE49-F238E27FC236}">
                <a16:creationId xmlns:a16="http://schemas.microsoft.com/office/drawing/2014/main" id="{AC9B3E68-A773-8B66-6C3F-24C9D678B5A3}"/>
              </a:ext>
            </a:extLst>
          </p:cNvPr>
          <p:cNvSpPr>
            <a:spLocks noGrp="1"/>
          </p:cNvSpPr>
          <p:nvPr>
            <p:ph idx="1"/>
          </p:nvPr>
        </p:nvSpPr>
        <p:spPr>
          <a:xfrm>
            <a:off x="895425" y="2895095"/>
            <a:ext cx="10485549" cy="3125926"/>
          </a:xfrm>
        </p:spPr>
        <p:txBody>
          <a:bodyPr vert="horz" lIns="91440" tIns="45720" rIns="91440" bIns="45720" rtlCol="0" anchor="t">
            <a:normAutofit/>
          </a:bodyPr>
          <a:lstStyle/>
          <a:p>
            <a:pPr marL="0" indent="0">
              <a:buNone/>
            </a:pPr>
            <a:r>
              <a:rPr lang="en-US" dirty="0">
                <a:ea typeface="+mn-lt"/>
                <a:cs typeface="+mn-lt"/>
              </a:rPr>
              <a:t>• sneak into a basket</a:t>
            </a:r>
            <a:endParaRPr lang="en-US" dirty="0"/>
          </a:p>
          <a:p>
            <a:pPr marL="0" indent="0">
              <a:buNone/>
            </a:pPr>
            <a:r>
              <a:rPr lang="en-US" dirty="0">
                <a:ea typeface="+mn-lt"/>
                <a:cs typeface="+mn-lt"/>
              </a:rPr>
              <a:t>• privacy </a:t>
            </a:r>
            <a:r>
              <a:rPr lang="en-US" dirty="0" err="1">
                <a:ea typeface="+mn-lt"/>
                <a:cs typeface="+mn-lt"/>
              </a:rPr>
              <a:t>zuckering</a:t>
            </a:r>
          </a:p>
          <a:p>
            <a:pPr marL="0" indent="0">
              <a:buNone/>
            </a:pPr>
            <a:r>
              <a:rPr lang="en-US" dirty="0">
                <a:ea typeface="+mn-lt"/>
                <a:cs typeface="+mn-lt"/>
              </a:rPr>
              <a:t>• trick question</a:t>
            </a:r>
            <a:endParaRPr lang="en-US"/>
          </a:p>
          <a:p>
            <a:pPr marL="0" indent="0">
              <a:buNone/>
            </a:pPr>
            <a:r>
              <a:rPr lang="en-US" dirty="0">
                <a:ea typeface="+mn-lt"/>
                <a:cs typeface="+mn-lt"/>
              </a:rPr>
              <a:t>• hidden cost</a:t>
            </a:r>
          </a:p>
          <a:p>
            <a:pPr marL="0" indent="0">
              <a:buNone/>
            </a:pPr>
            <a:endParaRPr lang="en-US" dirty="0"/>
          </a:p>
        </p:txBody>
      </p:sp>
    </p:spTree>
    <p:extLst>
      <p:ext uri="{BB962C8B-B14F-4D97-AF65-F5344CB8AC3E}">
        <p14:creationId xmlns:p14="http://schemas.microsoft.com/office/powerpoint/2010/main" val="530654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9371-5C9D-9272-18E3-8D3A7936DFC7}"/>
              </a:ext>
            </a:extLst>
          </p:cNvPr>
          <p:cNvSpPr>
            <a:spLocks noGrp="1"/>
          </p:cNvSpPr>
          <p:nvPr>
            <p:ph type="title"/>
          </p:nvPr>
        </p:nvSpPr>
        <p:spPr>
          <a:xfrm>
            <a:off x="755904" y="809566"/>
            <a:ext cx="9144000" cy="1344168"/>
          </a:xfrm>
        </p:spPr>
        <p:txBody>
          <a:bodyPr/>
          <a:lstStyle/>
          <a:p>
            <a:r>
              <a:rPr lang="en-US" dirty="0">
                <a:solidFill>
                  <a:schemeClr val="bg1"/>
                </a:solidFill>
                <a:cs typeface="Aharoni"/>
              </a:rPr>
              <a:t>.</a:t>
            </a:r>
            <a:endParaRPr lang="en-US">
              <a:solidFill>
                <a:schemeClr val="bg1"/>
              </a:solidFill>
              <a:cs typeface="Aharoni"/>
            </a:endParaRPr>
          </a:p>
        </p:txBody>
      </p:sp>
      <p:sp>
        <p:nvSpPr>
          <p:cNvPr id="3" name="Content Placeholder 2">
            <a:extLst>
              <a:ext uri="{FF2B5EF4-FFF2-40B4-BE49-F238E27FC236}">
                <a16:creationId xmlns:a16="http://schemas.microsoft.com/office/drawing/2014/main" id="{E155DC9E-CAE1-030D-B332-E0BD245A7559}"/>
              </a:ext>
            </a:extLst>
          </p:cNvPr>
          <p:cNvSpPr>
            <a:spLocks noGrp="1"/>
          </p:cNvSpPr>
          <p:nvPr>
            <p:ph idx="1"/>
          </p:nvPr>
        </p:nvSpPr>
        <p:spPr>
          <a:xfrm>
            <a:off x="798834" y="814589"/>
            <a:ext cx="10635802" cy="5305924"/>
          </a:xfrm>
        </p:spPr>
        <p:txBody>
          <a:bodyPr vert="horz" lIns="91440" tIns="45720" rIns="91440" bIns="45720" rtlCol="0" anchor="t">
            <a:normAutofit/>
          </a:bodyPr>
          <a:lstStyle/>
          <a:p>
            <a:pPr marL="514350" indent="-514350" algn="just">
              <a:buAutoNum type="arabicPeriod"/>
            </a:pPr>
            <a:endParaRPr lang="en-US" dirty="0">
              <a:ea typeface="+mn-lt"/>
              <a:cs typeface="+mn-lt"/>
            </a:endParaRPr>
          </a:p>
          <a:p>
            <a:pPr marL="514350" indent="-514350" algn="just">
              <a:buAutoNum type="arabicPeriod"/>
            </a:pPr>
            <a:r>
              <a:rPr lang="en-US" dirty="0">
                <a:ea typeface="+mn-lt"/>
                <a:cs typeface="+mn-lt"/>
              </a:rPr>
              <a:t>Which of these dark patterns have you been the victim of?</a:t>
            </a:r>
            <a:endParaRPr lang="en-US" dirty="0"/>
          </a:p>
          <a:p>
            <a:pPr marL="514350" indent="-514350" algn="just">
              <a:buAutoNum type="arabicPeriod"/>
            </a:pPr>
            <a:r>
              <a:rPr lang="en-US" dirty="0">
                <a:ea typeface="+mn-lt"/>
                <a:cs typeface="+mn-lt"/>
              </a:rPr>
              <a:t>Think about the last time a company guilted you into buying something. What was it?</a:t>
            </a:r>
            <a:endParaRPr lang="en-US" dirty="0"/>
          </a:p>
          <a:p>
            <a:pPr marL="514350" indent="-514350" algn="just">
              <a:buAutoNum type="arabicPeriod"/>
            </a:pPr>
            <a:r>
              <a:rPr lang="en-US" dirty="0">
                <a:ea typeface="+mn-lt"/>
                <a:cs typeface="+mn-lt"/>
              </a:rPr>
              <a:t>What can companies do to make sure their UX design is smoother and doesn’t trick users?</a:t>
            </a:r>
            <a:endParaRPr lang="en-US" dirty="0"/>
          </a:p>
          <a:p>
            <a:pPr marL="514350" indent="-514350" algn="just">
              <a:buAutoNum type="arabicPeriod"/>
            </a:pPr>
            <a:r>
              <a:rPr lang="en-US" dirty="0">
                <a:ea typeface="+mn-lt"/>
                <a:cs typeface="+mn-lt"/>
              </a:rPr>
              <a:t>Can you think of companies whose websites/ apps have seamless UX design? What about those with frustrating designs?</a:t>
            </a:r>
            <a:endParaRPr lang="en-US" dirty="0"/>
          </a:p>
          <a:p>
            <a:pPr marL="514350" indent="-514350" algn="just">
              <a:buAutoNum type="arabicPeriod"/>
            </a:pPr>
            <a:r>
              <a:rPr lang="en-US" dirty="0">
                <a:ea typeface="+mn-lt"/>
                <a:cs typeface="+mn-lt"/>
              </a:rPr>
              <a:t>Have you ever been discouraged from buying a product/ service because of a bad UX design?</a:t>
            </a:r>
            <a:endParaRPr lang="en-US" dirty="0"/>
          </a:p>
          <a:p>
            <a:pPr marL="514350" indent="-514350" algn="just">
              <a:buAutoNum type="arabicPeriod"/>
            </a:pPr>
            <a:endParaRPr lang="en-US" dirty="0"/>
          </a:p>
        </p:txBody>
      </p:sp>
    </p:spTree>
    <p:extLst>
      <p:ext uri="{BB962C8B-B14F-4D97-AF65-F5344CB8AC3E}">
        <p14:creationId xmlns:p14="http://schemas.microsoft.com/office/powerpoint/2010/main" val="3220584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638DC-F554-2399-C928-8D1EBD5358AF}"/>
              </a:ext>
            </a:extLst>
          </p:cNvPr>
          <p:cNvSpPr>
            <a:spLocks noGrp="1"/>
          </p:cNvSpPr>
          <p:nvPr>
            <p:ph type="title"/>
          </p:nvPr>
        </p:nvSpPr>
        <p:spPr>
          <a:xfrm>
            <a:off x="1711087" y="2752129"/>
            <a:ext cx="9144000" cy="2055368"/>
          </a:xfrm>
        </p:spPr>
        <p:txBody>
          <a:bodyPr>
            <a:normAutofit/>
          </a:bodyPr>
          <a:lstStyle/>
          <a:p>
            <a:r>
              <a:rPr lang="en-US" dirty="0">
                <a:ea typeface="+mj-lt"/>
                <a:cs typeface="+mj-lt"/>
              </a:rPr>
              <a:t>Read the text on the next page and choose which answer (A-D) best fits each gap (1-6).</a:t>
            </a:r>
            <a:endParaRPr lang="en-US" dirty="0"/>
          </a:p>
        </p:txBody>
      </p:sp>
      <p:sp>
        <p:nvSpPr>
          <p:cNvPr id="3" name="Content Placeholder 2">
            <a:extLst>
              <a:ext uri="{FF2B5EF4-FFF2-40B4-BE49-F238E27FC236}">
                <a16:creationId xmlns:a16="http://schemas.microsoft.com/office/drawing/2014/main" id="{6F9F9CEE-AB59-7781-EDBA-9B3B95F75012}"/>
              </a:ext>
            </a:extLst>
          </p:cNvPr>
          <p:cNvSpPr>
            <a:spLocks noGrp="1"/>
          </p:cNvSpPr>
          <p:nvPr>
            <p:ph idx="1"/>
          </p:nvPr>
        </p:nvSpPr>
        <p:spPr/>
        <p:txBody>
          <a:bodyPr vert="horz" lIns="91440" tIns="45720" rIns="91440" bIns="45720" rtlCol="0" anchor="t">
            <a:normAutofit/>
          </a:bodyPr>
          <a:lstStyle/>
          <a:p>
            <a:pPr marL="0" indent="0">
              <a:buNone/>
            </a:pPr>
            <a:r>
              <a:rPr lang="en-US" dirty="0">
                <a:solidFill>
                  <a:schemeClr val="bg1"/>
                </a:solidFill>
              </a:rPr>
              <a:t>.</a:t>
            </a:r>
          </a:p>
        </p:txBody>
      </p:sp>
    </p:spTree>
    <p:extLst>
      <p:ext uri="{BB962C8B-B14F-4D97-AF65-F5344CB8AC3E}">
        <p14:creationId xmlns:p14="http://schemas.microsoft.com/office/powerpoint/2010/main" val="146400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50E903-A85A-F067-2220-A1AD44382FA7}"/>
              </a:ext>
            </a:extLst>
          </p:cNvPr>
          <p:cNvSpPr>
            <a:spLocks noGrp="1"/>
          </p:cNvSpPr>
          <p:nvPr>
            <p:ph type="title"/>
          </p:nvPr>
        </p:nvSpPr>
        <p:spPr>
          <a:xfrm>
            <a:off x="1517904" y="1517904"/>
            <a:ext cx="9144000" cy="1344168"/>
          </a:xfrm>
        </p:spPr>
        <p:txBody>
          <a:bodyPr>
            <a:normAutofit/>
          </a:bodyPr>
          <a:lstStyle/>
          <a:p>
            <a:r>
              <a:rPr lang="en-US" dirty="0">
                <a:cs typeface="Aharoni"/>
              </a:rPr>
              <a:t>Warm-up Speaking</a:t>
            </a:r>
            <a:endParaRPr lang="en-US" dirty="0"/>
          </a:p>
        </p:txBody>
      </p:sp>
      <p:sp>
        <p:nvSpPr>
          <p:cNvPr id="3" name="Content Placeholder 2">
            <a:extLst>
              <a:ext uri="{FF2B5EF4-FFF2-40B4-BE49-F238E27FC236}">
                <a16:creationId xmlns:a16="http://schemas.microsoft.com/office/drawing/2014/main" id="{76425777-94B3-4E12-26D9-7E9556A1CE62}"/>
              </a:ext>
            </a:extLst>
          </p:cNvPr>
          <p:cNvSpPr>
            <a:spLocks noGrp="1"/>
          </p:cNvSpPr>
          <p:nvPr>
            <p:ph idx="1"/>
          </p:nvPr>
        </p:nvSpPr>
        <p:spPr>
          <a:xfrm>
            <a:off x="1517904" y="2970222"/>
            <a:ext cx="9144000" cy="2610771"/>
          </a:xfrm>
        </p:spPr>
        <p:txBody>
          <a:bodyPr vert="horz" lIns="91440" tIns="45720" rIns="91440" bIns="45720" rtlCol="0" anchor="t">
            <a:normAutofit/>
          </a:bodyPr>
          <a:lstStyle/>
          <a:p>
            <a:pPr marL="0" indent="0" algn="just">
              <a:buNone/>
            </a:pPr>
            <a:r>
              <a:rPr lang="en-US" b="1" dirty="0">
                <a:ea typeface="+mn-lt"/>
                <a:cs typeface="+mn-lt"/>
              </a:rPr>
              <a:t>What if the Internet hadn’t been invented? Describe in a few words an alternative 21st century in which the Internet is non-existent.</a:t>
            </a:r>
            <a:endParaRPr lang="en-US" b="1" dirty="0"/>
          </a:p>
        </p:txBody>
      </p:sp>
    </p:spTree>
    <p:extLst>
      <p:ext uri="{BB962C8B-B14F-4D97-AF65-F5344CB8AC3E}">
        <p14:creationId xmlns:p14="http://schemas.microsoft.com/office/powerpoint/2010/main" val="239010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EABA2-B068-E7C8-F54E-2326B173755F}"/>
              </a:ext>
            </a:extLst>
          </p:cNvPr>
          <p:cNvSpPr>
            <a:spLocks noGrp="1"/>
          </p:cNvSpPr>
          <p:nvPr>
            <p:ph type="title"/>
          </p:nvPr>
        </p:nvSpPr>
        <p:spPr>
          <a:xfrm>
            <a:off x="1313989" y="831031"/>
            <a:ext cx="9144000" cy="1741266"/>
          </a:xfrm>
        </p:spPr>
        <p:txBody>
          <a:bodyPr>
            <a:normAutofit fontScale="90000"/>
          </a:bodyPr>
          <a:lstStyle/>
          <a:p>
            <a:r>
              <a:rPr lang="en-US" dirty="0">
                <a:cs typeface="Aharoni"/>
              </a:rPr>
              <a:t>Vocabulary</a:t>
            </a:r>
            <a:br>
              <a:rPr lang="en-US" dirty="0">
                <a:cs typeface="Aharoni"/>
              </a:rPr>
            </a:br>
            <a:r>
              <a:rPr lang="en-US" dirty="0">
                <a:cs typeface="Aharoni"/>
              </a:rPr>
              <a:t/>
            </a:r>
            <a:br>
              <a:rPr lang="en-US" dirty="0">
                <a:cs typeface="Aharoni"/>
              </a:rPr>
            </a:br>
            <a:r>
              <a:rPr lang="en-US" sz="3100" dirty="0">
                <a:cs typeface="Aharoni"/>
              </a:rPr>
              <a:t>1. Choose the best words.</a:t>
            </a:r>
            <a:endParaRPr lang="en-US" sz="3100" dirty="0"/>
          </a:p>
        </p:txBody>
      </p:sp>
      <p:sp>
        <p:nvSpPr>
          <p:cNvPr id="3" name="Content Placeholder 2">
            <a:extLst>
              <a:ext uri="{FF2B5EF4-FFF2-40B4-BE49-F238E27FC236}">
                <a16:creationId xmlns:a16="http://schemas.microsoft.com/office/drawing/2014/main" id="{E09EC172-6265-DAF3-E6CA-CF7E8ADD0BFF}"/>
              </a:ext>
            </a:extLst>
          </p:cNvPr>
          <p:cNvSpPr>
            <a:spLocks noGrp="1"/>
          </p:cNvSpPr>
          <p:nvPr>
            <p:ph idx="1"/>
          </p:nvPr>
        </p:nvSpPr>
        <p:spPr>
          <a:xfrm>
            <a:off x="927623" y="2970222"/>
            <a:ext cx="9734281" cy="3136657"/>
          </a:xfrm>
        </p:spPr>
        <p:txBody>
          <a:bodyPr vert="horz" lIns="91440" tIns="45720" rIns="91440" bIns="45720" rtlCol="0" anchor="t">
            <a:normAutofit/>
          </a:bodyPr>
          <a:lstStyle/>
          <a:p>
            <a:pPr marL="0" indent="0">
              <a:buNone/>
            </a:pPr>
            <a:r>
              <a:rPr lang="en-US" b="1" dirty="0">
                <a:ea typeface="+mn-lt"/>
                <a:cs typeface="+mn-lt"/>
              </a:rPr>
              <a:t>1. ADSL is more commonly known as ______.</a:t>
            </a:r>
            <a:endParaRPr lang="en-US" b="1" dirty="0"/>
          </a:p>
          <a:p>
            <a:pPr marL="0" indent="0">
              <a:buNone/>
            </a:pPr>
            <a:r>
              <a:rPr lang="en-US" dirty="0">
                <a:ea typeface="+mn-lt"/>
                <a:cs typeface="+mn-lt"/>
              </a:rPr>
              <a:t>a. </a:t>
            </a:r>
            <a:r>
              <a:rPr lang="en-US" dirty="0" err="1">
                <a:ea typeface="+mn-lt"/>
                <a:cs typeface="+mn-lt"/>
              </a:rPr>
              <a:t>longband</a:t>
            </a:r>
            <a:r>
              <a:rPr lang="en-US" dirty="0">
                <a:ea typeface="+mn-lt"/>
                <a:cs typeface="+mn-lt"/>
              </a:rPr>
              <a:t>    </a:t>
            </a:r>
            <a:r>
              <a:rPr lang="en-US" dirty="0">
                <a:solidFill>
                  <a:srgbClr val="FF0000"/>
                </a:solidFill>
                <a:ea typeface="+mn-lt"/>
                <a:cs typeface="+mn-lt"/>
              </a:rPr>
              <a:t>b. broadband</a:t>
            </a:r>
            <a:r>
              <a:rPr lang="en-US" dirty="0">
                <a:ea typeface="+mn-lt"/>
                <a:cs typeface="+mn-lt"/>
              </a:rPr>
              <a:t>    c. wideband</a:t>
            </a:r>
            <a:endParaRPr lang="en-US" dirty="0"/>
          </a:p>
          <a:p>
            <a:pPr marL="0" indent="0">
              <a:buNone/>
            </a:pPr>
            <a:endParaRPr lang="en-US" dirty="0">
              <a:ea typeface="+mn-lt"/>
              <a:cs typeface="+mn-lt"/>
            </a:endParaRPr>
          </a:p>
          <a:p>
            <a:pPr marL="0" indent="0">
              <a:buNone/>
            </a:pPr>
            <a:r>
              <a:rPr lang="en-US" b="1" dirty="0">
                <a:ea typeface="+mn-lt"/>
                <a:cs typeface="+mn-lt"/>
              </a:rPr>
              <a:t>2. Before you can connect to the Internet for the first time, you have to _____ an account with an ISP.</a:t>
            </a:r>
            <a:endParaRPr lang="en-US" b="1" dirty="0"/>
          </a:p>
          <a:p>
            <a:pPr marL="0" indent="0">
              <a:buNone/>
            </a:pPr>
            <a:r>
              <a:rPr lang="en-US" dirty="0">
                <a:solidFill>
                  <a:srgbClr val="FF0000"/>
                </a:solidFill>
                <a:ea typeface="+mn-lt"/>
                <a:cs typeface="+mn-lt"/>
              </a:rPr>
              <a:t>a. set</a:t>
            </a:r>
            <a:r>
              <a:rPr lang="en-US" dirty="0">
                <a:ea typeface="+mn-lt"/>
                <a:cs typeface="+mn-lt"/>
              </a:rPr>
              <a:t>    b. set up    c. set in</a:t>
            </a:r>
            <a:endParaRPr lang="en-US" dirty="0"/>
          </a:p>
        </p:txBody>
      </p:sp>
    </p:spTree>
    <p:extLst>
      <p:ext uri="{BB962C8B-B14F-4D97-AF65-F5344CB8AC3E}">
        <p14:creationId xmlns:p14="http://schemas.microsoft.com/office/powerpoint/2010/main" val="428930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2F223-3446-8CED-2F6E-B6F18D02EEE9}"/>
              </a:ext>
            </a:extLst>
          </p:cNvPr>
          <p:cNvSpPr>
            <a:spLocks noGrp="1"/>
          </p:cNvSpPr>
          <p:nvPr>
            <p:ph type="title"/>
          </p:nvPr>
        </p:nvSpPr>
        <p:spPr>
          <a:xfrm>
            <a:off x="766636" y="820298"/>
            <a:ext cx="9144000" cy="378253"/>
          </a:xfrm>
        </p:spPr>
        <p:txBody>
          <a:bodyPr>
            <a:normAutofit fontScale="90000"/>
          </a:bodyPr>
          <a:lstStyle/>
          <a:p>
            <a:r>
              <a:rPr lang="en-US" dirty="0">
                <a:solidFill>
                  <a:schemeClr val="bg1"/>
                </a:solidFill>
                <a:cs typeface="Aharoni"/>
              </a:rPr>
              <a:t>.</a:t>
            </a:r>
          </a:p>
        </p:txBody>
      </p:sp>
      <p:sp>
        <p:nvSpPr>
          <p:cNvPr id="3" name="Content Placeholder 2">
            <a:extLst>
              <a:ext uri="{FF2B5EF4-FFF2-40B4-BE49-F238E27FC236}">
                <a16:creationId xmlns:a16="http://schemas.microsoft.com/office/drawing/2014/main" id="{F0F575B2-856F-3AC6-9C19-FF3AD0CC811B}"/>
              </a:ext>
            </a:extLst>
          </p:cNvPr>
          <p:cNvSpPr>
            <a:spLocks noGrp="1"/>
          </p:cNvSpPr>
          <p:nvPr>
            <p:ph idx="1"/>
          </p:nvPr>
        </p:nvSpPr>
        <p:spPr>
          <a:xfrm>
            <a:off x="820299" y="759348"/>
            <a:ext cx="10689463" cy="5283137"/>
          </a:xfrm>
        </p:spPr>
        <p:txBody>
          <a:bodyPr vert="horz" lIns="91440" tIns="45720" rIns="91440" bIns="45720" rtlCol="0" anchor="t">
            <a:normAutofit/>
          </a:bodyPr>
          <a:lstStyle/>
          <a:p>
            <a:pPr marL="0" indent="0">
              <a:buNone/>
            </a:pPr>
            <a:r>
              <a:rPr lang="en-US" b="1" dirty="0">
                <a:ea typeface="+mn-lt"/>
                <a:cs typeface="+mn-lt"/>
              </a:rPr>
              <a:t>3. With a broadband connection, you usually have to pay a _________.</a:t>
            </a:r>
            <a:endParaRPr lang="en-US" b="1" dirty="0"/>
          </a:p>
          <a:p>
            <a:pPr marL="0" indent="0">
              <a:buNone/>
            </a:pPr>
            <a:r>
              <a:rPr lang="en-US" dirty="0">
                <a:ea typeface="+mn-lt"/>
                <a:cs typeface="+mn-lt"/>
              </a:rPr>
              <a:t>a. fixed monthly price    </a:t>
            </a:r>
            <a:r>
              <a:rPr lang="en-US" dirty="0">
                <a:solidFill>
                  <a:srgbClr val="FF0000"/>
                </a:solidFill>
                <a:ea typeface="+mn-lt"/>
                <a:cs typeface="+mn-lt"/>
              </a:rPr>
              <a:t>b. fixed monthly fee</a:t>
            </a:r>
            <a:r>
              <a:rPr lang="en-US" dirty="0">
                <a:ea typeface="+mn-lt"/>
                <a:cs typeface="+mn-lt"/>
              </a:rPr>
              <a:t>    c. fixed monthly cost</a:t>
            </a:r>
            <a:endParaRPr lang="en-US" dirty="0"/>
          </a:p>
          <a:p>
            <a:pPr marL="0" indent="0">
              <a:buNone/>
            </a:pPr>
            <a:endParaRPr lang="en-US" dirty="0">
              <a:ea typeface="+mn-lt"/>
              <a:cs typeface="+mn-lt"/>
            </a:endParaRPr>
          </a:p>
          <a:p>
            <a:pPr marL="0" indent="0">
              <a:buNone/>
            </a:pPr>
            <a:r>
              <a:rPr lang="en-US" b="1" dirty="0">
                <a:ea typeface="+mn-lt"/>
                <a:cs typeface="+mn-lt"/>
              </a:rPr>
              <a:t>4. With dial-up, you can usually choose a ________ tariff.</a:t>
            </a:r>
            <a:endParaRPr lang="en-US" b="1" dirty="0"/>
          </a:p>
          <a:p>
            <a:pPr marL="0" indent="0">
              <a:buNone/>
            </a:pPr>
            <a:r>
              <a:rPr lang="en-US" dirty="0">
                <a:solidFill>
                  <a:srgbClr val="FF0000"/>
                </a:solidFill>
                <a:ea typeface="+mn-lt"/>
                <a:cs typeface="+mn-lt"/>
              </a:rPr>
              <a:t>a. pay-as-you-go</a:t>
            </a:r>
            <a:r>
              <a:rPr lang="en-US" dirty="0">
                <a:ea typeface="+mn-lt"/>
                <a:cs typeface="+mn-lt"/>
              </a:rPr>
              <a:t>    b. pay-what-you-want    c. pay-if-you-like</a:t>
            </a:r>
            <a:endParaRPr lang="en-US" dirty="0"/>
          </a:p>
          <a:p>
            <a:pPr marL="0" indent="0">
              <a:buNone/>
            </a:pPr>
            <a:endParaRPr lang="en-US" dirty="0">
              <a:ea typeface="+mn-lt"/>
              <a:cs typeface="+mn-lt"/>
            </a:endParaRPr>
          </a:p>
          <a:p>
            <a:pPr marL="0" indent="0">
              <a:buNone/>
            </a:pPr>
            <a:r>
              <a:rPr lang="en-US" b="1" dirty="0">
                <a:ea typeface="+mn-lt"/>
                <a:cs typeface="+mn-lt"/>
              </a:rPr>
              <a:t>5. You can often find the answer to a question by ________ on the internet.</a:t>
            </a:r>
            <a:endParaRPr lang="en-US" b="1" dirty="0"/>
          </a:p>
          <a:p>
            <a:pPr marL="0" indent="0">
              <a:buNone/>
            </a:pPr>
            <a:r>
              <a:rPr lang="en-US" dirty="0">
                <a:ea typeface="+mn-lt"/>
                <a:cs typeface="+mn-lt"/>
              </a:rPr>
              <a:t>a. looking at it    b. looking for it    </a:t>
            </a:r>
            <a:r>
              <a:rPr lang="en-US" dirty="0">
                <a:solidFill>
                  <a:srgbClr val="FF0000"/>
                </a:solidFill>
                <a:ea typeface="+mn-lt"/>
                <a:cs typeface="+mn-lt"/>
              </a:rPr>
              <a:t>c. looking it up</a:t>
            </a:r>
            <a:endParaRPr lang="en-US" dirty="0">
              <a:solidFill>
                <a:srgbClr val="FF0000"/>
              </a:solidFill>
            </a:endParaRPr>
          </a:p>
        </p:txBody>
      </p:sp>
    </p:spTree>
    <p:extLst>
      <p:ext uri="{BB962C8B-B14F-4D97-AF65-F5344CB8AC3E}">
        <p14:creationId xmlns:p14="http://schemas.microsoft.com/office/powerpoint/2010/main" val="3841416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78D16-5B8C-48BF-7FDF-4EF5C0E3DA0D}"/>
              </a:ext>
            </a:extLst>
          </p:cNvPr>
          <p:cNvSpPr>
            <a:spLocks noGrp="1"/>
          </p:cNvSpPr>
          <p:nvPr>
            <p:ph type="title"/>
          </p:nvPr>
        </p:nvSpPr>
        <p:spPr>
          <a:xfrm>
            <a:off x="798834" y="766636"/>
            <a:ext cx="10592873" cy="1344168"/>
          </a:xfrm>
        </p:spPr>
        <p:txBody>
          <a:bodyPr>
            <a:normAutofit/>
          </a:bodyPr>
          <a:lstStyle/>
          <a:p>
            <a:r>
              <a:rPr lang="en-US" sz="2800" dirty="0">
                <a:cs typeface="Aharoni"/>
              </a:rPr>
              <a:t>2. </a:t>
            </a:r>
            <a:r>
              <a:rPr lang="en-US" sz="2800" dirty="0">
                <a:ea typeface="+mj-lt"/>
                <a:cs typeface="+mj-lt"/>
              </a:rPr>
              <a:t>Read the short text and answer the question.</a:t>
            </a:r>
            <a:endParaRPr lang="en-US" sz="2800" dirty="0">
              <a:cs typeface="Aharoni"/>
            </a:endParaRPr>
          </a:p>
        </p:txBody>
      </p:sp>
      <p:sp>
        <p:nvSpPr>
          <p:cNvPr id="3" name="Content Placeholder 2">
            <a:extLst>
              <a:ext uri="{FF2B5EF4-FFF2-40B4-BE49-F238E27FC236}">
                <a16:creationId xmlns:a16="http://schemas.microsoft.com/office/drawing/2014/main" id="{56A7ACD2-0A7D-1952-3120-DB4DAEDAD421}"/>
              </a:ext>
            </a:extLst>
          </p:cNvPr>
          <p:cNvSpPr>
            <a:spLocks noGrp="1"/>
          </p:cNvSpPr>
          <p:nvPr>
            <p:ph idx="1"/>
          </p:nvPr>
        </p:nvSpPr>
        <p:spPr>
          <a:xfrm>
            <a:off x="798834" y="1446222"/>
            <a:ext cx="10592873" cy="4649925"/>
          </a:xfrm>
        </p:spPr>
        <p:txBody>
          <a:bodyPr vert="horz" lIns="91440" tIns="45720" rIns="91440" bIns="45720" rtlCol="0" anchor="t">
            <a:normAutofit/>
          </a:bodyPr>
          <a:lstStyle/>
          <a:p>
            <a:endParaRPr lang="en-US"/>
          </a:p>
          <a:p>
            <a:endParaRPr lang="en-US" dirty="0"/>
          </a:p>
          <a:p>
            <a:endParaRPr lang="en-US" dirty="0"/>
          </a:p>
          <a:p>
            <a:endParaRPr lang="en-US" dirty="0"/>
          </a:p>
          <a:p>
            <a:endParaRPr lang="en-US" dirty="0"/>
          </a:p>
          <a:p>
            <a:endParaRPr lang="en-US" dirty="0"/>
          </a:p>
          <a:p>
            <a:endParaRPr lang="en-US" dirty="0"/>
          </a:p>
          <a:p>
            <a:pPr marL="0" indent="0" algn="ctr">
              <a:buNone/>
            </a:pPr>
            <a:r>
              <a:rPr lang="en-US" b="1" dirty="0">
                <a:ea typeface="+mn-lt"/>
                <a:cs typeface="+mn-lt"/>
              </a:rPr>
              <a:t>How would you describe good UX and UI designs?</a:t>
            </a:r>
            <a:endParaRPr lang="en-US" b="1" dirty="0"/>
          </a:p>
        </p:txBody>
      </p:sp>
      <p:sp>
        <p:nvSpPr>
          <p:cNvPr id="4" name="TextBox 3">
            <a:extLst>
              <a:ext uri="{FF2B5EF4-FFF2-40B4-BE49-F238E27FC236}">
                <a16:creationId xmlns:a16="http://schemas.microsoft.com/office/drawing/2014/main" id="{89FE273B-866B-DAB7-1724-6814907B5D61}"/>
              </a:ext>
            </a:extLst>
          </p:cNvPr>
          <p:cNvSpPr txBox="1"/>
          <p:nvPr/>
        </p:nvSpPr>
        <p:spPr>
          <a:xfrm>
            <a:off x="1770845" y="1537415"/>
            <a:ext cx="9012527" cy="3539430"/>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latin typeface="Consolas"/>
              </a:rPr>
              <a:t>Nowadays, companies are concerned with what their website or application looks like, and how easy it is to use. What they all want to incorporate is good UX and UI designs, which are basically an approach that make a service user-friendly and customized for a certain target market.</a:t>
            </a:r>
            <a:endParaRPr lang="en-US" sz="2800" dirty="0">
              <a:ea typeface="+mn-lt"/>
              <a:cs typeface="+mn-lt"/>
            </a:endParaRPr>
          </a:p>
          <a:p>
            <a:pPr algn="just"/>
            <a:endParaRPr lang="en-US" sz="2800" dirty="0">
              <a:latin typeface="Consolas"/>
            </a:endParaRPr>
          </a:p>
        </p:txBody>
      </p:sp>
      <p:sp>
        <p:nvSpPr>
          <p:cNvPr id="5" name="TextBox 4">
            <a:extLst>
              <a:ext uri="{FF2B5EF4-FFF2-40B4-BE49-F238E27FC236}">
                <a16:creationId xmlns:a16="http://schemas.microsoft.com/office/drawing/2014/main" id="{3BA002D4-5790-4D37-1468-E470C52E7CEA}"/>
              </a:ext>
            </a:extLst>
          </p:cNvPr>
          <p:cNvSpPr txBox="1"/>
          <p:nvPr/>
        </p:nvSpPr>
        <p:spPr>
          <a:xfrm>
            <a:off x="6278450" y="1918415"/>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90261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FD6F-1A01-E50A-7B59-01CD80BF0202}"/>
              </a:ext>
            </a:extLst>
          </p:cNvPr>
          <p:cNvSpPr>
            <a:spLocks noGrp="1"/>
          </p:cNvSpPr>
          <p:nvPr>
            <p:ph type="title"/>
          </p:nvPr>
        </p:nvSpPr>
        <p:spPr>
          <a:xfrm>
            <a:off x="777369" y="809566"/>
            <a:ext cx="10635802" cy="1344168"/>
          </a:xfrm>
        </p:spPr>
        <p:txBody>
          <a:bodyPr>
            <a:normAutofit/>
          </a:bodyPr>
          <a:lstStyle/>
          <a:p>
            <a:r>
              <a:rPr lang="en-US" sz="3600" dirty="0">
                <a:ea typeface="+mj-lt"/>
                <a:cs typeface="+mj-lt"/>
              </a:rPr>
              <a:t>3. Match the words a–f to their synonyms 1–6.</a:t>
            </a:r>
            <a:endParaRPr lang="en-US" sz="3600">
              <a:cs typeface="Aharoni"/>
            </a:endParaRPr>
          </a:p>
        </p:txBody>
      </p:sp>
      <p:sp>
        <p:nvSpPr>
          <p:cNvPr id="3" name="Content Placeholder 2">
            <a:extLst>
              <a:ext uri="{FF2B5EF4-FFF2-40B4-BE49-F238E27FC236}">
                <a16:creationId xmlns:a16="http://schemas.microsoft.com/office/drawing/2014/main" id="{07532359-4CFC-10E8-1FE5-58D850431FBC}"/>
              </a:ext>
            </a:extLst>
          </p:cNvPr>
          <p:cNvSpPr>
            <a:spLocks noGrp="1"/>
          </p:cNvSpPr>
          <p:nvPr>
            <p:ph sz="half" idx="1"/>
          </p:nvPr>
        </p:nvSpPr>
        <p:spPr>
          <a:xfrm>
            <a:off x="1187398" y="2154679"/>
            <a:ext cx="4334256" cy="3118104"/>
          </a:xfrm>
        </p:spPr>
        <p:txBody>
          <a:bodyPr vert="horz" lIns="91440" tIns="45720" rIns="91440" bIns="45720" rtlCol="0" anchor="t">
            <a:normAutofit lnSpcReduction="10000"/>
          </a:bodyPr>
          <a:lstStyle/>
          <a:p>
            <a:r>
              <a:rPr lang="en-US" b="1" dirty="0">
                <a:ea typeface="+mn-lt"/>
                <a:cs typeface="+mn-lt"/>
              </a:rPr>
              <a:t>a) </a:t>
            </a:r>
            <a:r>
              <a:rPr lang="en-US" b="1" dirty="0" smtClean="0">
                <a:ea typeface="+mn-lt"/>
                <a:cs typeface="+mn-lt"/>
              </a:rPr>
              <a:t>compelling - 2</a:t>
            </a:r>
            <a:endParaRPr lang="en-US" b="1" dirty="0">
              <a:ea typeface="+mn-lt"/>
              <a:cs typeface="+mn-lt"/>
            </a:endParaRPr>
          </a:p>
          <a:p>
            <a:r>
              <a:rPr lang="en-US" b="1" dirty="0">
                <a:ea typeface="+mn-lt"/>
                <a:cs typeface="+mn-lt"/>
              </a:rPr>
              <a:t>b) intuitive </a:t>
            </a:r>
            <a:r>
              <a:rPr lang="en-US" b="1" dirty="0" smtClean="0">
                <a:ea typeface="+mn-lt"/>
                <a:cs typeface="+mn-lt"/>
              </a:rPr>
              <a:t>- 1</a:t>
            </a:r>
            <a:endParaRPr lang="en-US" b="1" dirty="0">
              <a:ea typeface="+mn-lt"/>
              <a:cs typeface="+mn-lt"/>
            </a:endParaRPr>
          </a:p>
          <a:p>
            <a:r>
              <a:rPr lang="en-US" b="1" dirty="0">
                <a:ea typeface="+mn-lt"/>
                <a:cs typeface="+mn-lt"/>
              </a:rPr>
              <a:t>c) </a:t>
            </a:r>
            <a:r>
              <a:rPr lang="en-US" b="1" dirty="0" smtClean="0">
                <a:ea typeface="+mn-lt"/>
                <a:cs typeface="+mn-lt"/>
              </a:rPr>
              <a:t>overwhelming</a:t>
            </a:r>
            <a:r>
              <a:rPr lang="en-US" b="1" dirty="0">
                <a:ea typeface="+mn-lt"/>
                <a:cs typeface="+mn-lt"/>
              </a:rPr>
              <a:t> </a:t>
            </a:r>
            <a:r>
              <a:rPr lang="en-US" b="1" dirty="0" smtClean="0">
                <a:ea typeface="+mn-lt"/>
                <a:cs typeface="+mn-lt"/>
              </a:rPr>
              <a:t>- 5</a:t>
            </a:r>
            <a:endParaRPr lang="en-US" b="1" dirty="0">
              <a:ea typeface="+mn-lt"/>
              <a:cs typeface="+mn-lt"/>
            </a:endParaRPr>
          </a:p>
          <a:p>
            <a:r>
              <a:rPr lang="en-US" b="1" dirty="0">
                <a:ea typeface="+mn-lt"/>
                <a:cs typeface="+mn-lt"/>
              </a:rPr>
              <a:t>d) smooth </a:t>
            </a:r>
            <a:r>
              <a:rPr lang="en-US" b="1" dirty="0" smtClean="0">
                <a:ea typeface="+mn-lt"/>
                <a:cs typeface="+mn-lt"/>
              </a:rPr>
              <a:t>- 4</a:t>
            </a:r>
            <a:endParaRPr lang="en-US" b="1" dirty="0">
              <a:ea typeface="+mn-lt"/>
              <a:cs typeface="+mn-lt"/>
            </a:endParaRPr>
          </a:p>
          <a:p>
            <a:r>
              <a:rPr lang="en-US" b="1" dirty="0">
                <a:ea typeface="+mn-lt"/>
                <a:cs typeface="+mn-lt"/>
              </a:rPr>
              <a:t>e) subtle </a:t>
            </a:r>
            <a:r>
              <a:rPr lang="en-US" b="1" dirty="0" smtClean="0">
                <a:ea typeface="+mn-lt"/>
                <a:cs typeface="+mn-lt"/>
              </a:rPr>
              <a:t>- 6</a:t>
            </a:r>
            <a:endParaRPr lang="en-US" b="1" dirty="0">
              <a:ea typeface="+mn-lt"/>
              <a:cs typeface="+mn-lt"/>
            </a:endParaRPr>
          </a:p>
          <a:p>
            <a:r>
              <a:rPr lang="en-US" b="1" dirty="0">
                <a:ea typeface="+mn-lt"/>
                <a:cs typeface="+mn-lt"/>
              </a:rPr>
              <a:t>f) </a:t>
            </a:r>
            <a:r>
              <a:rPr lang="en-US" b="1" dirty="0" smtClean="0">
                <a:ea typeface="+mn-lt"/>
                <a:cs typeface="+mn-lt"/>
              </a:rPr>
              <a:t>ubiquitous - 3</a:t>
            </a:r>
            <a:endParaRPr lang="en-US" b="1" dirty="0"/>
          </a:p>
        </p:txBody>
      </p:sp>
      <p:sp>
        <p:nvSpPr>
          <p:cNvPr id="4" name="Content Placeholder 3">
            <a:extLst>
              <a:ext uri="{FF2B5EF4-FFF2-40B4-BE49-F238E27FC236}">
                <a16:creationId xmlns:a16="http://schemas.microsoft.com/office/drawing/2014/main" id="{AE8F06D9-3808-1EF5-BB5D-7DF78C2AE892}"/>
              </a:ext>
            </a:extLst>
          </p:cNvPr>
          <p:cNvSpPr>
            <a:spLocks noGrp="1"/>
          </p:cNvSpPr>
          <p:nvPr>
            <p:ph sz="half" idx="2"/>
          </p:nvPr>
        </p:nvSpPr>
        <p:spPr>
          <a:xfrm>
            <a:off x="6382696" y="2154679"/>
            <a:ext cx="4334256" cy="3118104"/>
          </a:xfrm>
        </p:spPr>
        <p:txBody>
          <a:bodyPr vert="horz" lIns="91440" tIns="45720" rIns="91440" bIns="45720" rtlCol="0" anchor="t">
            <a:normAutofit lnSpcReduction="10000"/>
          </a:bodyPr>
          <a:lstStyle/>
          <a:p>
            <a:r>
              <a:rPr lang="en-US" b="1" dirty="0">
                <a:ea typeface="+mn-lt"/>
                <a:cs typeface="+mn-lt"/>
              </a:rPr>
              <a:t>1) instinctive </a:t>
            </a:r>
          </a:p>
          <a:p>
            <a:r>
              <a:rPr lang="en-US" b="1" dirty="0">
                <a:ea typeface="+mn-lt"/>
                <a:cs typeface="+mn-lt"/>
              </a:rPr>
              <a:t>2) fascinating </a:t>
            </a:r>
          </a:p>
          <a:p>
            <a:r>
              <a:rPr lang="en-US" b="1" dirty="0">
                <a:ea typeface="+mn-lt"/>
                <a:cs typeface="+mn-lt"/>
              </a:rPr>
              <a:t>3) widespread </a:t>
            </a:r>
          </a:p>
          <a:p>
            <a:r>
              <a:rPr lang="en-US" b="1" dirty="0">
                <a:ea typeface="+mn-lt"/>
                <a:cs typeface="+mn-lt"/>
              </a:rPr>
              <a:t>4) seamless</a:t>
            </a:r>
          </a:p>
          <a:p>
            <a:r>
              <a:rPr lang="en-US" b="1" dirty="0">
                <a:ea typeface="+mn-lt"/>
                <a:cs typeface="+mn-lt"/>
              </a:rPr>
              <a:t> 5) frustrating </a:t>
            </a:r>
          </a:p>
          <a:p>
            <a:r>
              <a:rPr lang="en-US" b="1" dirty="0">
                <a:ea typeface="+mn-lt"/>
                <a:cs typeface="+mn-lt"/>
              </a:rPr>
              <a:t>6) indistinct</a:t>
            </a:r>
            <a:endParaRPr lang="en-US" b="1"/>
          </a:p>
        </p:txBody>
      </p:sp>
    </p:spTree>
    <p:extLst>
      <p:ext uri="{BB962C8B-B14F-4D97-AF65-F5344CB8AC3E}">
        <p14:creationId xmlns:p14="http://schemas.microsoft.com/office/powerpoint/2010/main" val="674792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753742-900C-2A8E-5D45-466E1B4560EF}"/>
              </a:ext>
            </a:extLst>
          </p:cNvPr>
          <p:cNvSpPr>
            <a:spLocks noGrp="1"/>
          </p:cNvSpPr>
          <p:nvPr>
            <p:ph type="title"/>
          </p:nvPr>
        </p:nvSpPr>
        <p:spPr>
          <a:xfrm>
            <a:off x="766636" y="809566"/>
            <a:ext cx="10657267" cy="904141"/>
          </a:xfrm>
        </p:spPr>
        <p:txBody>
          <a:bodyPr>
            <a:noAutofit/>
          </a:bodyPr>
          <a:lstStyle/>
          <a:p>
            <a:r>
              <a:rPr lang="en-US" sz="2800" dirty="0">
                <a:ea typeface="+mj-lt"/>
                <a:cs typeface="+mj-lt"/>
              </a:rPr>
              <a:t>4. Look at the pairs of sentences and complete the gaps with the same preposition.</a:t>
            </a:r>
            <a:endParaRPr lang="en-US" sz="2800">
              <a:cs typeface="Aharoni"/>
            </a:endParaRPr>
          </a:p>
        </p:txBody>
      </p:sp>
      <p:sp>
        <p:nvSpPr>
          <p:cNvPr id="3" name="Content Placeholder 2">
            <a:extLst>
              <a:ext uri="{FF2B5EF4-FFF2-40B4-BE49-F238E27FC236}">
                <a16:creationId xmlns:a16="http://schemas.microsoft.com/office/drawing/2014/main" id="{E9B586FE-E076-41F3-51B1-0B98456A625D}"/>
              </a:ext>
            </a:extLst>
          </p:cNvPr>
          <p:cNvSpPr>
            <a:spLocks noGrp="1"/>
          </p:cNvSpPr>
          <p:nvPr>
            <p:ph idx="1"/>
          </p:nvPr>
        </p:nvSpPr>
        <p:spPr>
          <a:xfrm>
            <a:off x="766636" y="1617940"/>
            <a:ext cx="10657267" cy="4435278"/>
          </a:xfrm>
        </p:spPr>
        <p:txBody>
          <a:bodyPr vert="horz" lIns="91440" tIns="45720" rIns="91440" bIns="45720" rtlCol="0" anchor="t">
            <a:normAutofit/>
          </a:bodyPr>
          <a:lstStyle/>
          <a:p>
            <a:pPr marL="0" indent="0" algn="just">
              <a:buNone/>
            </a:pPr>
            <a:endParaRPr lang="en-US" b="1" dirty="0">
              <a:ea typeface="+mn-lt"/>
              <a:cs typeface="+mn-lt"/>
            </a:endParaRPr>
          </a:p>
          <a:p>
            <a:pPr marL="0" indent="0" algn="just">
              <a:buNone/>
            </a:pPr>
            <a:r>
              <a:rPr lang="en-US" b="1" dirty="0">
                <a:ea typeface="+mn-lt"/>
                <a:cs typeface="+mn-lt"/>
              </a:rPr>
              <a:t>a)</a:t>
            </a:r>
            <a:r>
              <a:rPr lang="en-US" dirty="0">
                <a:ea typeface="+mn-lt"/>
                <a:cs typeface="+mn-lt"/>
              </a:rPr>
              <a:t> Businesses are prepared to do anything to drive ……… sales. </a:t>
            </a:r>
            <a:endParaRPr lang="en-US" dirty="0"/>
          </a:p>
          <a:p>
            <a:pPr marL="0" indent="0" algn="just">
              <a:buNone/>
            </a:pPr>
            <a:r>
              <a:rPr lang="en-US" b="1" dirty="0">
                <a:ea typeface="+mn-lt"/>
                <a:cs typeface="+mn-lt"/>
              </a:rPr>
              <a:t>b)</a:t>
            </a:r>
            <a:r>
              <a:rPr lang="en-US" dirty="0">
                <a:ea typeface="+mn-lt"/>
                <a:cs typeface="+mn-lt"/>
              </a:rPr>
              <a:t> You need to rack ……… a lot of miles with this airline in order to get a discount on your tickets.</a:t>
            </a:r>
          </a:p>
          <a:p>
            <a:pPr marL="0" indent="0" algn="just">
              <a:buNone/>
            </a:pPr>
            <a:r>
              <a:rPr lang="en-US" b="1" dirty="0" smtClean="0"/>
              <a:t>UP</a:t>
            </a:r>
            <a:endParaRPr lang="en-US" b="1" dirty="0"/>
          </a:p>
          <a:p>
            <a:pPr marL="0" indent="0" algn="just">
              <a:buNone/>
            </a:pPr>
            <a:r>
              <a:rPr lang="en-US" b="1" dirty="0">
                <a:ea typeface="+mn-lt"/>
                <a:cs typeface="+mn-lt"/>
              </a:rPr>
              <a:t>a) </a:t>
            </a:r>
            <a:r>
              <a:rPr lang="en-US" dirty="0">
                <a:ea typeface="+mn-lt"/>
                <a:cs typeface="+mn-lt"/>
              </a:rPr>
              <a:t>He cornered me ……… telling him your secret. </a:t>
            </a:r>
          </a:p>
          <a:p>
            <a:pPr marL="0" indent="0" algn="just">
              <a:buNone/>
            </a:pPr>
            <a:r>
              <a:rPr lang="en-US" b="1" dirty="0">
                <a:ea typeface="+mn-lt"/>
                <a:cs typeface="+mn-lt"/>
              </a:rPr>
              <a:t>b)</a:t>
            </a:r>
            <a:r>
              <a:rPr lang="en-US" dirty="0">
                <a:ea typeface="+mn-lt"/>
                <a:cs typeface="+mn-lt"/>
              </a:rPr>
              <a:t> </a:t>
            </a:r>
            <a:r>
              <a:rPr lang="en-US" dirty="0" smtClean="0">
                <a:ea typeface="+mn-lt"/>
                <a:cs typeface="+mn-lt"/>
              </a:rPr>
              <a:t>Charities </a:t>
            </a:r>
            <a:r>
              <a:rPr lang="en-US" dirty="0">
                <a:ea typeface="+mn-lt"/>
                <a:cs typeface="+mn-lt"/>
              </a:rPr>
              <a:t>often guilt me ……… donating more than I can afford</a:t>
            </a:r>
            <a:r>
              <a:rPr lang="en-US" dirty="0" smtClean="0">
                <a:ea typeface="+mn-lt"/>
                <a:cs typeface="+mn-lt"/>
              </a:rPr>
              <a:t>.</a:t>
            </a:r>
          </a:p>
          <a:p>
            <a:pPr marL="0" indent="0" algn="just">
              <a:buNone/>
            </a:pPr>
            <a:r>
              <a:rPr lang="en-US" b="1" dirty="0" smtClean="0">
                <a:ea typeface="+mn-lt"/>
                <a:cs typeface="+mn-lt"/>
              </a:rPr>
              <a:t>INTO</a:t>
            </a:r>
            <a:endParaRPr lang="en-US" b="1" dirty="0"/>
          </a:p>
        </p:txBody>
      </p:sp>
    </p:spTree>
    <p:extLst>
      <p:ext uri="{BB962C8B-B14F-4D97-AF65-F5344CB8AC3E}">
        <p14:creationId xmlns:p14="http://schemas.microsoft.com/office/powerpoint/2010/main" val="989415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84851-F5C6-E365-75E1-223B938C1D21}"/>
              </a:ext>
            </a:extLst>
          </p:cNvPr>
          <p:cNvSpPr>
            <a:spLocks noGrp="1"/>
          </p:cNvSpPr>
          <p:nvPr>
            <p:ph type="title"/>
          </p:nvPr>
        </p:nvSpPr>
        <p:spPr>
          <a:xfrm>
            <a:off x="766636" y="809566"/>
            <a:ext cx="9144000" cy="1344168"/>
          </a:xfrm>
        </p:spPr>
        <p:txBody>
          <a:bodyPr>
            <a:normAutofit/>
          </a:bodyPr>
          <a:lstStyle/>
          <a:p>
            <a:r>
              <a:rPr lang="en-US" dirty="0">
                <a:solidFill>
                  <a:schemeClr val="bg1"/>
                </a:solidFill>
                <a:cs typeface="Aharoni"/>
              </a:rPr>
              <a:t>.</a:t>
            </a:r>
          </a:p>
        </p:txBody>
      </p:sp>
      <p:sp>
        <p:nvSpPr>
          <p:cNvPr id="3" name="Content Placeholder 2">
            <a:extLst>
              <a:ext uri="{FF2B5EF4-FFF2-40B4-BE49-F238E27FC236}">
                <a16:creationId xmlns:a16="http://schemas.microsoft.com/office/drawing/2014/main" id="{F01417EE-C2A7-3088-81C6-D6F7B7CBFAED}"/>
              </a:ext>
            </a:extLst>
          </p:cNvPr>
          <p:cNvSpPr>
            <a:spLocks noGrp="1"/>
          </p:cNvSpPr>
          <p:nvPr>
            <p:ph idx="1"/>
          </p:nvPr>
        </p:nvSpPr>
        <p:spPr>
          <a:xfrm>
            <a:off x="712974" y="759349"/>
            <a:ext cx="10710929" cy="5336799"/>
          </a:xfrm>
        </p:spPr>
        <p:txBody>
          <a:bodyPr vert="horz" lIns="91440" tIns="45720" rIns="91440" bIns="45720" rtlCol="0" anchor="t">
            <a:normAutofit/>
          </a:bodyPr>
          <a:lstStyle/>
          <a:p>
            <a:pPr marL="0" indent="0" algn="just">
              <a:buNone/>
            </a:pPr>
            <a:endParaRPr lang="en-US" b="1" dirty="0">
              <a:ea typeface="+mn-lt"/>
              <a:cs typeface="+mn-lt"/>
            </a:endParaRPr>
          </a:p>
          <a:p>
            <a:pPr marL="0" indent="0" algn="just">
              <a:buNone/>
            </a:pPr>
            <a:r>
              <a:rPr lang="en-US" b="1" dirty="0">
                <a:ea typeface="+mn-lt"/>
                <a:cs typeface="+mn-lt"/>
              </a:rPr>
              <a:t>a) </a:t>
            </a:r>
            <a:r>
              <a:rPr lang="en-US" dirty="0">
                <a:ea typeface="+mn-lt"/>
                <a:cs typeface="+mn-lt"/>
              </a:rPr>
              <a:t>I need to get to the shop before all the new iPhones sell ……… . </a:t>
            </a:r>
            <a:endParaRPr lang="en-US" dirty="0"/>
          </a:p>
          <a:p>
            <a:pPr marL="0" indent="0" algn="just">
              <a:buNone/>
            </a:pPr>
            <a:r>
              <a:rPr lang="en-US" b="1" dirty="0">
                <a:ea typeface="+mn-lt"/>
                <a:cs typeface="+mn-lt"/>
              </a:rPr>
              <a:t>b) </a:t>
            </a:r>
            <a:r>
              <a:rPr lang="en-US" dirty="0">
                <a:ea typeface="+mn-lt"/>
                <a:cs typeface="+mn-lt"/>
              </a:rPr>
              <a:t>If you don’t want to continue your subscription, you can opt ……… at any time.</a:t>
            </a:r>
          </a:p>
          <a:p>
            <a:pPr marL="0" indent="0" algn="just">
              <a:buNone/>
            </a:pPr>
            <a:r>
              <a:rPr lang="en-US" b="1" dirty="0" smtClean="0"/>
              <a:t>OUT</a:t>
            </a:r>
            <a:endParaRPr lang="en-US" b="1" dirty="0"/>
          </a:p>
          <a:p>
            <a:pPr marL="0" indent="0" algn="just">
              <a:buNone/>
            </a:pPr>
            <a:r>
              <a:rPr lang="en-US" b="1" dirty="0">
                <a:ea typeface="+mn-lt"/>
                <a:cs typeface="+mn-lt"/>
              </a:rPr>
              <a:t>a) </a:t>
            </a:r>
            <a:r>
              <a:rPr lang="en-US" dirty="0">
                <a:ea typeface="+mn-lt"/>
                <a:cs typeface="+mn-lt"/>
              </a:rPr>
              <a:t>My banking app puts a limit on my online purchases and prevents me ……… spending more than I should. </a:t>
            </a:r>
          </a:p>
          <a:p>
            <a:pPr marL="0" indent="0" algn="just">
              <a:buNone/>
            </a:pPr>
            <a:r>
              <a:rPr lang="en-US" b="1" dirty="0">
                <a:ea typeface="+mn-lt"/>
                <a:cs typeface="+mn-lt"/>
              </a:rPr>
              <a:t>b) </a:t>
            </a:r>
            <a:r>
              <a:rPr lang="en-US" dirty="0">
                <a:ea typeface="+mn-lt"/>
                <a:cs typeface="+mn-lt"/>
              </a:rPr>
              <a:t>Do you think warning messages on cigarettes really discourage </a:t>
            </a:r>
            <a:r>
              <a:rPr lang="en-US" dirty="0" smtClean="0">
                <a:ea typeface="+mn-lt"/>
                <a:cs typeface="+mn-lt"/>
              </a:rPr>
              <a:t>people </a:t>
            </a:r>
            <a:r>
              <a:rPr lang="en-US" dirty="0">
                <a:ea typeface="+mn-lt"/>
                <a:cs typeface="+mn-lt"/>
              </a:rPr>
              <a:t>……… smoking</a:t>
            </a:r>
            <a:r>
              <a:rPr lang="en-US" dirty="0" smtClean="0">
                <a:ea typeface="+mn-lt"/>
                <a:cs typeface="+mn-lt"/>
              </a:rPr>
              <a:t>?</a:t>
            </a:r>
          </a:p>
          <a:p>
            <a:pPr marL="0" indent="0" algn="just">
              <a:buNone/>
            </a:pPr>
            <a:r>
              <a:rPr lang="en-US" b="1" dirty="0" smtClean="0">
                <a:ea typeface="+mn-lt"/>
                <a:cs typeface="+mn-lt"/>
              </a:rPr>
              <a:t>FROM</a:t>
            </a:r>
            <a:endParaRPr lang="en-US" b="1" dirty="0"/>
          </a:p>
        </p:txBody>
      </p:sp>
    </p:spTree>
    <p:extLst>
      <p:ext uri="{BB962C8B-B14F-4D97-AF65-F5344CB8AC3E}">
        <p14:creationId xmlns:p14="http://schemas.microsoft.com/office/powerpoint/2010/main" val="3425522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2B66-3281-EFB9-505A-FA2F8637B551}"/>
              </a:ext>
            </a:extLst>
          </p:cNvPr>
          <p:cNvSpPr>
            <a:spLocks noGrp="1"/>
          </p:cNvSpPr>
          <p:nvPr>
            <p:ph type="title"/>
          </p:nvPr>
        </p:nvSpPr>
        <p:spPr>
          <a:xfrm>
            <a:off x="1517904" y="1485707"/>
            <a:ext cx="9144000" cy="4778534"/>
          </a:xfrm>
        </p:spPr>
        <p:txBody>
          <a:bodyPr>
            <a:normAutofit fontScale="90000"/>
          </a:bodyPr>
          <a:lstStyle/>
          <a:p>
            <a:pPr algn="just"/>
            <a:r>
              <a:rPr lang="en-US" b="1" dirty="0">
                <a:ea typeface="+mj-lt"/>
                <a:cs typeface="+mj-lt"/>
              </a:rPr>
              <a:t>Listening and Speaking</a:t>
            </a:r>
            <a:br>
              <a:rPr lang="en-US" b="1" dirty="0">
                <a:ea typeface="+mj-lt"/>
                <a:cs typeface="+mj-lt"/>
              </a:rPr>
            </a:br>
            <a:r>
              <a:rPr lang="en-US" b="1" dirty="0">
                <a:ea typeface="+mj-lt"/>
                <a:cs typeface="+mj-lt"/>
              </a:rPr>
              <a:t/>
            </a:r>
            <a:br>
              <a:rPr lang="en-US" b="1" dirty="0">
                <a:ea typeface="+mj-lt"/>
                <a:cs typeface="+mj-lt"/>
              </a:rPr>
            </a:br>
            <a:r>
              <a:rPr lang="en-US" b="1" dirty="0">
                <a:ea typeface="+mj-lt"/>
                <a:cs typeface="+mj-lt"/>
              </a:rPr>
              <a:t>1. Watch a video [</a:t>
            </a:r>
            <a:r>
              <a:rPr lang="en-US" b="1" dirty="0">
                <a:ea typeface="+mj-lt"/>
                <a:cs typeface="+mj-lt"/>
                <a:hlinkClick r:id="rId2"/>
              </a:rPr>
              <a:t>https://youtu.be/Ih-Jhi-tyI8</a:t>
            </a:r>
            <a:r>
              <a:rPr lang="en-US" b="1" dirty="0">
                <a:ea typeface="+mj-lt"/>
                <a:cs typeface="+mj-lt"/>
              </a:rPr>
              <a:t>] and, in your own words, explain what dark patterns are and find more information about the following dark patterns: </a:t>
            </a:r>
            <a:r>
              <a:rPr lang="en-US" b="1" dirty="0" err="1">
                <a:ea typeface="+mj-lt"/>
                <a:cs typeface="+mj-lt"/>
              </a:rPr>
              <a:t>confirmshaming</a:t>
            </a:r>
            <a:r>
              <a:rPr lang="en-US" b="1" dirty="0">
                <a:ea typeface="+mj-lt"/>
                <a:cs typeface="+mj-lt"/>
              </a:rPr>
              <a:t>, Roach motel, hotel poachers.</a:t>
            </a:r>
            <a:endParaRPr lang="en-US" b="1" dirty="0">
              <a:cs typeface="Aharoni"/>
            </a:endParaRPr>
          </a:p>
        </p:txBody>
      </p:sp>
      <p:sp>
        <p:nvSpPr>
          <p:cNvPr id="3" name="Content Placeholder 2">
            <a:extLst>
              <a:ext uri="{FF2B5EF4-FFF2-40B4-BE49-F238E27FC236}">
                <a16:creationId xmlns:a16="http://schemas.microsoft.com/office/drawing/2014/main" id="{D3F7D6D1-9D0F-BC5C-5A13-7EA41C2AC5A3}"/>
              </a:ext>
            </a:extLst>
          </p:cNvPr>
          <p:cNvSpPr>
            <a:spLocks noGrp="1"/>
          </p:cNvSpPr>
          <p:nvPr>
            <p:ph idx="1"/>
          </p:nvPr>
        </p:nvSpPr>
        <p:spPr>
          <a:xfrm>
            <a:off x="1517904" y="2070279"/>
            <a:ext cx="9144000" cy="4028769"/>
          </a:xfrm>
        </p:spPr>
        <p:txBody>
          <a:bodyPr vert="horz" lIns="91440" tIns="45720" rIns="91440" bIns="45720" rtlCol="0" anchor="t">
            <a:normAutofit/>
          </a:bodyPr>
          <a:lstStyle/>
          <a:p>
            <a:pPr marL="0" indent="0">
              <a:buNone/>
            </a:pPr>
            <a:r>
              <a:rPr lang="en-US" dirty="0">
                <a:solidFill>
                  <a:schemeClr val="bg1"/>
                </a:solidFill>
              </a:rPr>
              <a:t>.</a:t>
            </a:r>
            <a:endParaRPr lang="en-US"/>
          </a:p>
        </p:txBody>
      </p:sp>
    </p:spTree>
    <p:extLst>
      <p:ext uri="{BB962C8B-B14F-4D97-AF65-F5344CB8AC3E}">
        <p14:creationId xmlns:p14="http://schemas.microsoft.com/office/powerpoint/2010/main" val="661022094"/>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972B9B53B6384899F5A52F16673090" ma:contentTypeVersion="11" ma:contentTypeDescription="Create a new document." ma:contentTypeScope="" ma:versionID="4b9da3d77d91ab24f2d8162880905a03">
  <xsd:schema xmlns:xsd="http://www.w3.org/2001/XMLSchema" xmlns:xs="http://www.w3.org/2001/XMLSchema" xmlns:p="http://schemas.microsoft.com/office/2006/metadata/properties" xmlns:ns2="30ff2e0a-77c6-4282-be6c-efb9d3a915e8" xmlns:ns3="91ca9128-19ad-4f09-823b-7161270bfe44" targetNamespace="http://schemas.microsoft.com/office/2006/metadata/properties" ma:root="true" ma:fieldsID="ebada5ae010635dd2c00392b300c464c" ns2:_="" ns3:_="">
    <xsd:import namespace="30ff2e0a-77c6-4282-be6c-efb9d3a915e8"/>
    <xsd:import namespace="91ca9128-19ad-4f09-823b-7161270bfe4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ff2e0a-77c6-4282-be6c-efb9d3a915e8"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f85decb-1301-438d-8b3f-81c7864c2a9b"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1ca9128-19ad-4f09-823b-7161270bfe4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7bada8d0-064a-4df4-b9dd-0694075bf342}" ma:internalName="TaxCatchAll" ma:showField="CatchAllData" ma:web="91ca9128-19ad-4f09-823b-7161270bfe44">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0ff2e0a-77c6-4282-be6c-efb9d3a915e8">
      <Terms xmlns="http://schemas.microsoft.com/office/infopath/2007/PartnerControls"/>
    </lcf76f155ced4ddcb4097134ff3c332f>
    <TaxCatchAll xmlns="91ca9128-19ad-4f09-823b-7161270bfe44" xsi:nil="true"/>
  </documentManagement>
</p:properties>
</file>

<file path=customXml/itemProps1.xml><?xml version="1.0" encoding="utf-8"?>
<ds:datastoreItem xmlns:ds="http://schemas.openxmlformats.org/officeDocument/2006/customXml" ds:itemID="{6BEF86F1-34A5-4E94-AEC1-1F213F5F550A}"/>
</file>

<file path=customXml/itemProps2.xml><?xml version="1.0" encoding="utf-8"?>
<ds:datastoreItem xmlns:ds="http://schemas.openxmlformats.org/officeDocument/2006/customXml" ds:itemID="{E70DDC4C-AFE6-4E02-ABFF-9F61AF8B7D1F}"/>
</file>

<file path=customXml/itemProps3.xml><?xml version="1.0" encoding="utf-8"?>
<ds:datastoreItem xmlns:ds="http://schemas.openxmlformats.org/officeDocument/2006/customXml" ds:itemID="{EC3FCD79-B377-4E82-A736-B8FC5C0F176E}"/>
</file>

<file path=docProps/app.xml><?xml version="1.0" encoding="utf-8"?>
<Properties xmlns="http://schemas.openxmlformats.org/officeDocument/2006/extended-properties" xmlns:vt="http://schemas.openxmlformats.org/officeDocument/2006/docPropsVTypes">
  <Template>office theme</Template>
  <TotalTime>5</TotalTime>
  <Words>297</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Aharoni</vt:lpstr>
      <vt:lpstr>Arial</vt:lpstr>
      <vt:lpstr>Avenir Next LT Pro</vt:lpstr>
      <vt:lpstr>Consolas</vt:lpstr>
      <vt:lpstr>PrismaticVTI</vt:lpstr>
      <vt:lpstr>The Internet</vt:lpstr>
      <vt:lpstr>Warm-up Speaking</vt:lpstr>
      <vt:lpstr>Vocabulary  1. Choose the best words.</vt:lpstr>
      <vt:lpstr>.</vt:lpstr>
      <vt:lpstr>2. Read the short text and answer the question.</vt:lpstr>
      <vt:lpstr>3. Match the words a–f to their synonyms 1–6.</vt:lpstr>
      <vt:lpstr>4. Look at the pairs of sentences and complete the gaps with the same preposition.</vt:lpstr>
      <vt:lpstr>.</vt:lpstr>
      <vt:lpstr>Listening and Speaking  1. Watch a video [https://youtu.be/Ih-Jhi-tyI8] and, in your own words, explain what dark patterns are and find more information about the following dark patterns: confirmshaming, Roach motel, hotel poachers.</vt:lpstr>
      <vt:lpstr>2. Look at some other dark patterns that are not mentioned in the video. Discuss what they might mean.</vt:lpstr>
      <vt:lpstr>.</vt:lpstr>
      <vt:lpstr>Read the text on the next page and choose which answer (A-D) best fits each gap (1-6).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Nicoleta Manlup</cp:lastModifiedBy>
  <cp:revision>291</cp:revision>
  <dcterms:created xsi:type="dcterms:W3CDTF">2022-11-09T11:47:41Z</dcterms:created>
  <dcterms:modified xsi:type="dcterms:W3CDTF">2023-01-07T23:42:22Z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0x0101003C972B9B53B6384899F5A52F16673090</vt:lpwstr>
  </property>
</Properties>
</file>