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diagrams/data2.xml" ContentType="application/vnd.openxmlformats-officedocument.drawingml.diagramData+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colors2.xml" ContentType="application/vnd.openxmlformats-officedocument.drawingml.diagramColors+xml"/>
  <Override PartName="/ppt/diagrams/drawing2.xml" ContentType="application/vnd.ms-office.drawingml.diagramDrawing+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layout2.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2C524-75C9-D573-B3C6-B19C269A5FA4}" v="269" dt="2022-11-16T12:22:09.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8" d="100"/>
          <a:sy n="88" d="100"/>
        </p:scale>
        <p:origin x="26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TA-MARIA MANLUP" userId="S::nicoleta.manlup@ubbcluj.ro::52b39330-0b97-4a31-bdc7-c3ce716c68cf" providerId="AD" clId="Web-{9A32C524-75C9-D573-B3C6-B19C269A5FA4}"/>
    <pc:docChg chg="addSld modSld addMainMaster delMainMaster">
      <pc:chgData name="NICOLETA-MARIA MANLUP" userId="S::nicoleta.manlup@ubbcluj.ro::52b39330-0b97-4a31-bdc7-c3ce716c68cf" providerId="AD" clId="Web-{9A32C524-75C9-D573-B3C6-B19C269A5FA4}" dt="2022-11-16T12:22:09.878" v="279" actId="20577"/>
      <pc:docMkLst>
        <pc:docMk/>
      </pc:docMkLst>
      <pc:sldChg chg="addSp delSp modSp new mod setBg modClrScheme setClrOvrMap chgLayout">
        <pc:chgData name="NICOLETA-MARIA MANLUP" userId="S::nicoleta.manlup@ubbcluj.ro::52b39330-0b97-4a31-bdc7-c3ce716c68cf" providerId="AD" clId="Web-{9A32C524-75C9-D573-B3C6-B19C269A5FA4}" dt="2022-11-16T11:55:30.331" v="11" actId="14100"/>
        <pc:sldMkLst>
          <pc:docMk/>
          <pc:sldMk cId="1198572321" sldId="256"/>
        </pc:sldMkLst>
        <pc:spChg chg="mod">
          <ac:chgData name="NICOLETA-MARIA MANLUP" userId="S::nicoleta.manlup@ubbcluj.ro::52b39330-0b97-4a31-bdc7-c3ce716c68cf" providerId="AD" clId="Web-{9A32C524-75C9-D573-B3C6-B19C269A5FA4}" dt="2022-11-16T11:55:30.331" v="11" actId="14100"/>
          <ac:spMkLst>
            <pc:docMk/>
            <pc:sldMk cId="1198572321" sldId="256"/>
            <ac:spMk id="2" creationId="{456797EB-9B89-BF48-149D-FA1A3D80C89A}"/>
          </ac:spMkLst>
        </pc:spChg>
        <pc:spChg chg="mod">
          <ac:chgData name="NICOLETA-MARIA MANLUP" userId="S::nicoleta.manlup@ubbcluj.ro::52b39330-0b97-4a31-bdc7-c3ce716c68cf" providerId="AD" clId="Web-{9A32C524-75C9-D573-B3C6-B19C269A5FA4}" dt="2022-11-16T11:55:22.940" v="10"/>
          <ac:spMkLst>
            <pc:docMk/>
            <pc:sldMk cId="1198572321" sldId="256"/>
            <ac:spMk id="3" creationId="{B9A7CFCA-24F3-F541-45B7-0CEDBAACA207}"/>
          </ac:spMkLst>
        </pc:spChg>
        <pc:spChg chg="add del">
          <ac:chgData name="NICOLETA-MARIA MANLUP" userId="S::nicoleta.manlup@ubbcluj.ro::52b39330-0b97-4a31-bdc7-c3ce716c68cf" providerId="AD" clId="Web-{9A32C524-75C9-D573-B3C6-B19C269A5FA4}" dt="2022-11-16T11:55:22.831" v="9"/>
          <ac:spMkLst>
            <pc:docMk/>
            <pc:sldMk cId="1198572321" sldId="256"/>
            <ac:spMk id="9" creationId="{C3B0A228-9EA3-4009-A82E-9402BBC726A0}"/>
          </ac:spMkLst>
        </pc:spChg>
        <pc:spChg chg="add del">
          <ac:chgData name="NICOLETA-MARIA MANLUP" userId="S::nicoleta.manlup@ubbcluj.ro::52b39330-0b97-4a31-bdc7-c3ce716c68cf" providerId="AD" clId="Web-{9A32C524-75C9-D573-B3C6-B19C269A5FA4}" dt="2022-11-16T11:55:22.831" v="9"/>
          <ac:spMkLst>
            <pc:docMk/>
            <pc:sldMk cId="1198572321" sldId="256"/>
            <ac:spMk id="11" creationId="{02E0C409-730D-455F-AA8F-0646ABDB1B42}"/>
          </ac:spMkLst>
        </pc:spChg>
        <pc:spChg chg="add">
          <ac:chgData name="NICOLETA-MARIA MANLUP" userId="S::nicoleta.manlup@ubbcluj.ro::52b39330-0b97-4a31-bdc7-c3ce716c68cf" providerId="AD" clId="Web-{9A32C524-75C9-D573-B3C6-B19C269A5FA4}" dt="2022-11-16T11:55:22.940" v="10"/>
          <ac:spMkLst>
            <pc:docMk/>
            <pc:sldMk cId="1198572321" sldId="256"/>
            <ac:spMk id="14" creationId="{4EFE82FE-7465-AE46-88DF-34D347E83B84}"/>
          </ac:spMkLst>
        </pc:spChg>
        <pc:spChg chg="add">
          <ac:chgData name="NICOLETA-MARIA MANLUP" userId="S::nicoleta.manlup@ubbcluj.ro::52b39330-0b97-4a31-bdc7-c3ce716c68cf" providerId="AD" clId="Web-{9A32C524-75C9-D573-B3C6-B19C269A5FA4}" dt="2022-11-16T11:55:22.940" v="10"/>
          <ac:spMkLst>
            <pc:docMk/>
            <pc:sldMk cId="1198572321" sldId="256"/>
            <ac:spMk id="24" creationId="{B4F75AE3-A3AC-DE4C-98FE-EC9DC3BF8DA5}"/>
          </ac:spMkLst>
        </pc:spChg>
        <pc:grpChg chg="add">
          <ac:chgData name="NICOLETA-MARIA MANLUP" userId="S::nicoleta.manlup@ubbcluj.ro::52b39330-0b97-4a31-bdc7-c3ce716c68cf" providerId="AD" clId="Web-{9A32C524-75C9-D573-B3C6-B19C269A5FA4}" dt="2022-11-16T11:55:22.940" v="10"/>
          <ac:grpSpMkLst>
            <pc:docMk/>
            <pc:sldMk cId="1198572321" sldId="256"/>
            <ac:grpSpMk id="15" creationId="{44406D7A-DB1A-D940-8AD1-93FAF9DD7199}"/>
          </ac:grpSpMkLst>
        </pc:grpChg>
        <pc:picChg chg="add del">
          <ac:chgData name="NICOLETA-MARIA MANLUP" userId="S::nicoleta.manlup@ubbcluj.ro::52b39330-0b97-4a31-bdc7-c3ce716c68cf" providerId="AD" clId="Web-{9A32C524-75C9-D573-B3C6-B19C269A5FA4}" dt="2022-11-16T11:55:22.831" v="9"/>
          <ac:picMkLst>
            <pc:docMk/>
            <pc:sldMk cId="1198572321" sldId="256"/>
            <ac:picMk id="4" creationId="{6785F6E4-DAB2-1A3B-57D3-94FB55D4E727}"/>
          </ac:picMkLst>
        </pc:picChg>
        <pc:picChg chg="add">
          <ac:chgData name="NICOLETA-MARIA MANLUP" userId="S::nicoleta.manlup@ubbcluj.ro::52b39330-0b97-4a31-bdc7-c3ce716c68cf" providerId="AD" clId="Web-{9A32C524-75C9-D573-B3C6-B19C269A5FA4}" dt="2022-11-16T11:55:22.940" v="10"/>
          <ac:picMkLst>
            <pc:docMk/>
            <pc:sldMk cId="1198572321" sldId="256"/>
            <ac:picMk id="23" creationId="{D6E2579F-6D01-9F86-6C7D-63E2F2918F56}"/>
          </ac:picMkLst>
        </pc:picChg>
        <pc:cxnChg chg="add">
          <ac:chgData name="NICOLETA-MARIA MANLUP" userId="S::nicoleta.manlup@ubbcluj.ro::52b39330-0b97-4a31-bdc7-c3ce716c68cf" providerId="AD" clId="Web-{9A32C524-75C9-D573-B3C6-B19C269A5FA4}" dt="2022-11-16T11:55:22.940" v="10"/>
          <ac:cxnSpMkLst>
            <pc:docMk/>
            <pc:sldMk cId="1198572321" sldId="256"/>
            <ac:cxnSpMk id="13" creationId="{41C79BB7-CCAB-2243-9830-5569626C4D01}"/>
          </ac:cxnSpMkLst>
        </pc:cxnChg>
      </pc:sldChg>
      <pc:sldChg chg="addSp modSp new">
        <pc:chgData name="NICOLETA-MARIA MANLUP" userId="S::nicoleta.manlup@ubbcluj.ro::52b39330-0b97-4a31-bdc7-c3ce716c68cf" providerId="AD" clId="Web-{9A32C524-75C9-D573-B3C6-B19C269A5FA4}" dt="2022-11-16T11:59:36.444" v="25" actId="1076"/>
        <pc:sldMkLst>
          <pc:docMk/>
          <pc:sldMk cId="132335038" sldId="257"/>
        </pc:sldMkLst>
        <pc:spChg chg="mod">
          <ac:chgData name="NICOLETA-MARIA MANLUP" userId="S::nicoleta.manlup@ubbcluj.ro::52b39330-0b97-4a31-bdc7-c3ce716c68cf" providerId="AD" clId="Web-{9A32C524-75C9-D573-B3C6-B19C269A5FA4}" dt="2022-11-16T11:58:54.425" v="19" actId="20577"/>
          <ac:spMkLst>
            <pc:docMk/>
            <pc:sldMk cId="132335038" sldId="257"/>
            <ac:spMk id="2" creationId="{E82DEE95-E982-74A8-8BBC-7D6DDB8C16B0}"/>
          </ac:spMkLst>
        </pc:spChg>
        <pc:spChg chg="mod">
          <ac:chgData name="NICOLETA-MARIA MANLUP" userId="S::nicoleta.manlup@ubbcluj.ro::52b39330-0b97-4a31-bdc7-c3ce716c68cf" providerId="AD" clId="Web-{9A32C524-75C9-D573-B3C6-B19C269A5FA4}" dt="2022-11-16T11:59:23.677" v="23" actId="20577"/>
          <ac:spMkLst>
            <pc:docMk/>
            <pc:sldMk cId="132335038" sldId="257"/>
            <ac:spMk id="3" creationId="{9864F20A-EA72-CC43-6611-BCB1168F6C82}"/>
          </ac:spMkLst>
        </pc:spChg>
        <pc:graphicFrameChg chg="add mod">
          <ac:chgData name="NICOLETA-MARIA MANLUP" userId="S::nicoleta.manlup@ubbcluj.ro::52b39330-0b97-4a31-bdc7-c3ce716c68cf" providerId="AD" clId="Web-{9A32C524-75C9-D573-B3C6-B19C269A5FA4}" dt="2022-11-16T11:59:36.444" v="25" actId="1076"/>
          <ac:graphicFrameMkLst>
            <pc:docMk/>
            <pc:sldMk cId="132335038" sldId="257"/>
            <ac:graphicFrameMk id="4" creationId="{1BEF754D-2ACA-5E2D-8610-45D80ACE74F4}"/>
          </ac:graphicFrameMkLst>
        </pc:graphicFrameChg>
      </pc:sldChg>
      <pc:sldChg chg="addSp modSp new">
        <pc:chgData name="NICOLETA-MARIA MANLUP" userId="S::nicoleta.manlup@ubbcluj.ro::52b39330-0b97-4a31-bdc7-c3ce716c68cf" providerId="AD" clId="Web-{9A32C524-75C9-D573-B3C6-B19C269A5FA4}" dt="2022-11-16T12:03:24.149" v="35" actId="1076"/>
        <pc:sldMkLst>
          <pc:docMk/>
          <pc:sldMk cId="1341434431" sldId="258"/>
        </pc:sldMkLst>
        <pc:spChg chg="mod">
          <ac:chgData name="NICOLETA-MARIA MANLUP" userId="S::nicoleta.manlup@ubbcluj.ro::52b39330-0b97-4a31-bdc7-c3ce716c68cf" providerId="AD" clId="Web-{9A32C524-75C9-D573-B3C6-B19C269A5FA4}" dt="2022-11-16T12:02:59.241" v="31" actId="20577"/>
          <ac:spMkLst>
            <pc:docMk/>
            <pc:sldMk cId="1341434431" sldId="258"/>
            <ac:spMk id="2" creationId="{267C728B-3380-F814-F7BB-746D1D14C695}"/>
          </ac:spMkLst>
        </pc:spChg>
        <pc:spChg chg="mod">
          <ac:chgData name="NICOLETA-MARIA MANLUP" userId="S::nicoleta.manlup@ubbcluj.ro::52b39330-0b97-4a31-bdc7-c3ce716c68cf" providerId="AD" clId="Web-{9A32C524-75C9-D573-B3C6-B19C269A5FA4}" dt="2022-11-16T12:02:54.397" v="30" actId="20577"/>
          <ac:spMkLst>
            <pc:docMk/>
            <pc:sldMk cId="1341434431" sldId="258"/>
            <ac:spMk id="3" creationId="{D7FCBE97-8DD0-179D-210B-288F5C8F10C0}"/>
          </ac:spMkLst>
        </pc:spChg>
        <pc:graphicFrameChg chg="add mod">
          <ac:chgData name="NICOLETA-MARIA MANLUP" userId="S::nicoleta.manlup@ubbcluj.ro::52b39330-0b97-4a31-bdc7-c3ce716c68cf" providerId="AD" clId="Web-{9A32C524-75C9-D573-B3C6-B19C269A5FA4}" dt="2022-11-16T12:03:24.149" v="35" actId="1076"/>
          <ac:graphicFrameMkLst>
            <pc:docMk/>
            <pc:sldMk cId="1341434431" sldId="258"/>
            <ac:graphicFrameMk id="4" creationId="{710EFFF4-A74C-7631-9CA8-B9716D9B3204}"/>
          </ac:graphicFrameMkLst>
        </pc:graphicFrameChg>
      </pc:sldChg>
      <pc:sldChg chg="addSp modSp new mod setBg">
        <pc:chgData name="NICOLETA-MARIA MANLUP" userId="S::nicoleta.manlup@ubbcluj.ro::52b39330-0b97-4a31-bdc7-c3ce716c68cf" providerId="AD" clId="Web-{9A32C524-75C9-D573-B3C6-B19C269A5FA4}" dt="2022-11-16T12:12:26.614" v="92" actId="20577"/>
        <pc:sldMkLst>
          <pc:docMk/>
          <pc:sldMk cId="661611310" sldId="259"/>
        </pc:sldMkLst>
        <pc:spChg chg="mod">
          <ac:chgData name="NICOLETA-MARIA MANLUP" userId="S::nicoleta.manlup@ubbcluj.ro::52b39330-0b97-4a31-bdc7-c3ce716c68cf" providerId="AD" clId="Web-{9A32C524-75C9-D573-B3C6-B19C269A5FA4}" dt="2022-11-16T12:07:34.716" v="53" actId="14100"/>
          <ac:spMkLst>
            <pc:docMk/>
            <pc:sldMk cId="661611310" sldId="259"/>
            <ac:spMk id="2" creationId="{39C91698-41F9-80CA-98B6-9237AF8E9A4F}"/>
          </ac:spMkLst>
        </pc:spChg>
        <pc:spChg chg="mod">
          <ac:chgData name="NICOLETA-MARIA MANLUP" userId="S::nicoleta.manlup@ubbcluj.ro::52b39330-0b97-4a31-bdc7-c3ce716c68cf" providerId="AD" clId="Web-{9A32C524-75C9-D573-B3C6-B19C269A5FA4}" dt="2022-11-16T12:12:26.614" v="92" actId="20577"/>
          <ac:spMkLst>
            <pc:docMk/>
            <pc:sldMk cId="661611310" sldId="259"/>
            <ac:spMk id="3" creationId="{28965F28-ADD2-10A2-85C6-F6CE26FDD569}"/>
          </ac:spMkLst>
        </pc:spChg>
        <pc:spChg chg="add">
          <ac:chgData name="NICOLETA-MARIA MANLUP" userId="S::nicoleta.manlup@ubbcluj.ro::52b39330-0b97-4a31-bdc7-c3ce716c68cf" providerId="AD" clId="Web-{9A32C524-75C9-D573-B3C6-B19C269A5FA4}" dt="2022-11-16T12:07:23.777" v="51"/>
          <ac:spMkLst>
            <pc:docMk/>
            <pc:sldMk cId="661611310" sldId="259"/>
            <ac:spMk id="8" creationId="{4EFE82FE-7465-AE46-88DF-34D347E83B84}"/>
          </ac:spMkLst>
        </pc:spChg>
        <pc:grpChg chg="add">
          <ac:chgData name="NICOLETA-MARIA MANLUP" userId="S::nicoleta.manlup@ubbcluj.ro::52b39330-0b97-4a31-bdc7-c3ce716c68cf" providerId="AD" clId="Web-{9A32C524-75C9-D573-B3C6-B19C269A5FA4}" dt="2022-11-16T12:07:23.777" v="51"/>
          <ac:grpSpMkLst>
            <pc:docMk/>
            <pc:sldMk cId="661611310" sldId="259"/>
            <ac:grpSpMk id="10" creationId="{0A30B600-877F-7746-B57D-25C3B476FE7A}"/>
          </ac:grpSpMkLst>
        </pc:grpChg>
        <pc:cxnChg chg="add">
          <ac:chgData name="NICOLETA-MARIA MANLUP" userId="S::nicoleta.manlup@ubbcluj.ro::52b39330-0b97-4a31-bdc7-c3ce716c68cf" providerId="AD" clId="Web-{9A32C524-75C9-D573-B3C6-B19C269A5FA4}" dt="2022-11-16T12:07:23.777" v="51"/>
          <ac:cxnSpMkLst>
            <pc:docMk/>
            <pc:sldMk cId="661611310" sldId="259"/>
            <ac:cxnSpMk id="18" creationId="{BE2AC807-9FDE-674F-84BF-EC319D683243}"/>
          </ac:cxnSpMkLst>
        </pc:cxnChg>
      </pc:sldChg>
      <pc:sldChg chg="modSp new">
        <pc:chgData name="NICOLETA-MARIA MANLUP" userId="S::nicoleta.manlup@ubbcluj.ro::52b39330-0b97-4a31-bdc7-c3ce716c68cf" providerId="AD" clId="Web-{9A32C524-75C9-D573-B3C6-B19C269A5FA4}" dt="2022-11-16T12:09:41.538" v="78" actId="14100"/>
        <pc:sldMkLst>
          <pc:docMk/>
          <pc:sldMk cId="40842034" sldId="260"/>
        </pc:sldMkLst>
        <pc:spChg chg="mod">
          <ac:chgData name="NICOLETA-MARIA MANLUP" userId="S::nicoleta.manlup@ubbcluj.ro::52b39330-0b97-4a31-bdc7-c3ce716c68cf" providerId="AD" clId="Web-{9A32C524-75C9-D573-B3C6-B19C269A5FA4}" dt="2022-11-16T12:09:21.099" v="70" actId="20577"/>
          <ac:spMkLst>
            <pc:docMk/>
            <pc:sldMk cId="40842034" sldId="260"/>
            <ac:spMk id="2" creationId="{6314DC80-9EA3-F8A0-9E6D-DA06B8C5C84B}"/>
          </ac:spMkLst>
        </pc:spChg>
        <pc:spChg chg="mod">
          <ac:chgData name="NICOLETA-MARIA MANLUP" userId="S::nicoleta.manlup@ubbcluj.ro::52b39330-0b97-4a31-bdc7-c3ce716c68cf" providerId="AD" clId="Web-{9A32C524-75C9-D573-B3C6-B19C269A5FA4}" dt="2022-11-16T12:09:41.538" v="78" actId="14100"/>
          <ac:spMkLst>
            <pc:docMk/>
            <pc:sldMk cId="40842034" sldId="260"/>
            <ac:spMk id="3" creationId="{24CFAB94-43B2-EE20-482C-699A272247E5}"/>
          </ac:spMkLst>
        </pc:spChg>
      </pc:sldChg>
      <pc:sldChg chg="modSp new">
        <pc:chgData name="NICOLETA-MARIA MANLUP" userId="S::nicoleta.manlup@ubbcluj.ro::52b39330-0b97-4a31-bdc7-c3ce716c68cf" providerId="AD" clId="Web-{9A32C524-75C9-D573-B3C6-B19C269A5FA4}" dt="2022-11-16T12:22:09.878" v="279" actId="20577"/>
        <pc:sldMkLst>
          <pc:docMk/>
          <pc:sldMk cId="878065227" sldId="261"/>
        </pc:sldMkLst>
        <pc:spChg chg="mod">
          <ac:chgData name="NICOLETA-MARIA MANLUP" userId="S::nicoleta.manlup@ubbcluj.ro::52b39330-0b97-4a31-bdc7-c3ce716c68cf" providerId="AD" clId="Web-{9A32C524-75C9-D573-B3C6-B19C269A5FA4}" dt="2022-11-16T12:18:43.924" v="122" actId="20577"/>
          <ac:spMkLst>
            <pc:docMk/>
            <pc:sldMk cId="878065227" sldId="261"/>
            <ac:spMk id="2" creationId="{A3624D67-4DD4-297B-239D-9D66C5DD0729}"/>
          </ac:spMkLst>
        </pc:spChg>
        <pc:spChg chg="mod">
          <ac:chgData name="NICOLETA-MARIA MANLUP" userId="S::nicoleta.manlup@ubbcluj.ro::52b39330-0b97-4a31-bdc7-c3ce716c68cf" providerId="AD" clId="Web-{9A32C524-75C9-D573-B3C6-B19C269A5FA4}" dt="2022-11-16T12:22:09.878" v="279" actId="20577"/>
          <ac:spMkLst>
            <pc:docMk/>
            <pc:sldMk cId="878065227" sldId="261"/>
            <ac:spMk id="3" creationId="{ACE5B84F-004F-05D9-5F11-2A56B3028604}"/>
          </ac:spMkLst>
        </pc:spChg>
      </pc:sldChg>
      <pc:sldMasterChg chg="add del addSldLayout delSldLayout">
        <pc:chgData name="NICOLETA-MARIA MANLUP" userId="S::nicoleta.manlup@ubbcluj.ro::52b39330-0b97-4a31-bdc7-c3ce716c68cf" providerId="AD" clId="Web-{9A32C524-75C9-D573-B3C6-B19C269A5FA4}" dt="2022-11-16T11:55:22.940" v="10"/>
        <pc:sldMasterMkLst>
          <pc:docMk/>
          <pc:sldMasterMk cId="2460954070" sldId="2147483660"/>
        </pc:sldMasterMkLst>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2385387890" sldId="2147483661"/>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949138452" sldId="2147483662"/>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2591524520" sldId="2147483663"/>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1203092039" sldId="2147483664"/>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3733172339" sldId="2147483665"/>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3210312558" sldId="2147483666"/>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3146388984" sldId="2147483667"/>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3171841454" sldId="2147483668"/>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1718958274" sldId="2147483669"/>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2202905451" sldId="2147483670"/>
          </pc:sldLayoutMkLst>
        </pc:sldLayoutChg>
        <pc:sldLayoutChg chg="add del">
          <pc:chgData name="NICOLETA-MARIA MANLUP" userId="S::nicoleta.manlup@ubbcluj.ro::52b39330-0b97-4a31-bdc7-c3ce716c68cf" providerId="AD" clId="Web-{9A32C524-75C9-D573-B3C6-B19C269A5FA4}" dt="2022-11-16T11:55:22.940" v="10"/>
          <pc:sldLayoutMkLst>
            <pc:docMk/>
            <pc:sldMasterMk cId="2460954070" sldId="2147483660"/>
            <pc:sldLayoutMk cId="3479445657" sldId="2147483671"/>
          </pc:sldLayoutMkLst>
        </pc:sldLayoutChg>
      </pc:sldMasterChg>
      <pc:sldMasterChg chg="add del addSldLayout delSldLayout">
        <pc:chgData name="NICOLETA-MARIA MANLUP" userId="S::nicoleta.manlup@ubbcluj.ro::52b39330-0b97-4a31-bdc7-c3ce716c68cf" providerId="AD" clId="Web-{9A32C524-75C9-D573-B3C6-B19C269A5FA4}" dt="2022-11-16T11:55:22.831" v="9"/>
        <pc:sldMasterMkLst>
          <pc:docMk/>
          <pc:sldMasterMk cId="3190594050" sldId="2147483737"/>
        </pc:sldMasterMkLst>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1197090216" sldId="2147483726"/>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392810772" sldId="2147483727"/>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440825052" sldId="2147483728"/>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185974917" sldId="2147483729"/>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1617336872" sldId="2147483730"/>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1975465475" sldId="2147483731"/>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930572083" sldId="2147483732"/>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3675445746" sldId="2147483733"/>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1289998798" sldId="2147483734"/>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699535010" sldId="2147483735"/>
          </pc:sldLayoutMkLst>
        </pc:sldLayoutChg>
        <pc:sldLayoutChg chg="add del">
          <pc:chgData name="NICOLETA-MARIA MANLUP" userId="S::nicoleta.manlup@ubbcluj.ro::52b39330-0b97-4a31-bdc7-c3ce716c68cf" providerId="AD" clId="Web-{9A32C524-75C9-D573-B3C6-B19C269A5FA4}" dt="2022-11-16T11:55:22.831" v="9"/>
          <pc:sldLayoutMkLst>
            <pc:docMk/>
            <pc:sldMasterMk cId="3190594050" sldId="2147483737"/>
            <pc:sldLayoutMk cId="871927593" sldId="2147483736"/>
          </pc:sldLayoutMkLst>
        </pc:sldLayoutChg>
      </pc:sldMasterChg>
      <pc:sldMasterChg chg="add addSldLayout">
        <pc:chgData name="NICOLETA-MARIA MANLUP" userId="S::nicoleta.manlup@ubbcluj.ro::52b39330-0b97-4a31-bdc7-c3ce716c68cf" providerId="AD" clId="Web-{9A32C524-75C9-D573-B3C6-B19C269A5FA4}" dt="2022-11-16T11:55:22.940" v="10"/>
        <pc:sldMasterMkLst>
          <pc:docMk/>
          <pc:sldMasterMk cId="21277566" sldId="2147483763"/>
        </pc:sldMasterMkLst>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3752130967" sldId="2147483752"/>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1419730073" sldId="2147483753"/>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2870412847" sldId="2147483754"/>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4012896133" sldId="2147483755"/>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1495387015" sldId="2147483756"/>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3531241004" sldId="2147483757"/>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3819188816" sldId="2147483758"/>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3509434385" sldId="2147483759"/>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1877685127" sldId="2147483760"/>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2598283718" sldId="2147483761"/>
          </pc:sldLayoutMkLst>
        </pc:sldLayoutChg>
        <pc:sldLayoutChg chg="add">
          <pc:chgData name="NICOLETA-MARIA MANLUP" userId="S::nicoleta.manlup@ubbcluj.ro::52b39330-0b97-4a31-bdc7-c3ce716c68cf" providerId="AD" clId="Web-{9A32C524-75C9-D573-B3C6-B19C269A5FA4}" dt="2022-11-16T11:55:22.940" v="10"/>
          <pc:sldLayoutMkLst>
            <pc:docMk/>
            <pc:sldMasterMk cId="21277566" sldId="2147483763"/>
            <pc:sldLayoutMk cId="1738858325" sldId="214748376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A0ACB-686E-4718-9E0A-2E65FE0D594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D80C4D4-868A-4B75-9D62-D4DF95DE934A}">
      <dgm:prSet/>
      <dgm:spPr/>
      <dgm:t>
        <a:bodyPr/>
        <a:lstStyle/>
        <a:p>
          <a:pPr rtl="0"/>
          <a:r>
            <a:rPr lang="en-US" dirty="0"/>
            <a:t>a)</a:t>
          </a:r>
          <a:r>
            <a:rPr lang="en-US" b="1" dirty="0"/>
            <a:t> CONVERGENCE</a:t>
          </a:r>
          <a:r>
            <a:rPr lang="en-US" b="1" dirty="0">
              <a:latin typeface="Aharoni"/>
            </a:rPr>
            <a:t> </a:t>
          </a:r>
          <a:r>
            <a:rPr lang="en-US" b="1" dirty="0"/>
            <a:t>/</a:t>
          </a:r>
          <a:r>
            <a:rPr lang="en-US" b="1" dirty="0">
              <a:latin typeface="Aharoni"/>
            </a:rPr>
            <a:t> </a:t>
          </a:r>
          <a:r>
            <a:rPr lang="en-US" b="1" u="sng" dirty="0"/>
            <a:t>COVERAGE</a:t>
          </a:r>
          <a:r>
            <a:rPr lang="en-US" b="1" dirty="0">
              <a:latin typeface="Aharoni"/>
            </a:rPr>
            <a:t> </a:t>
          </a:r>
          <a:r>
            <a:rPr lang="en-US" b="1" dirty="0"/>
            <a:t>/</a:t>
          </a:r>
          <a:r>
            <a:rPr lang="en-US" b="1" dirty="0">
              <a:latin typeface="Aharoni"/>
            </a:rPr>
            <a:t> </a:t>
          </a:r>
          <a:r>
            <a:rPr lang="en-US" b="1" dirty="0"/>
            <a:t>CONVECTION</a:t>
          </a:r>
          <a:r>
            <a:rPr lang="en-US" dirty="0"/>
            <a:t> - the amount or extent to which something is covered</a:t>
          </a:r>
          <a:r>
            <a:rPr lang="en-US" dirty="0">
              <a:latin typeface="Aharoni"/>
            </a:rPr>
            <a:t> </a:t>
          </a:r>
          <a:endParaRPr lang="en-US" dirty="0"/>
        </a:p>
      </dgm:t>
    </dgm:pt>
    <dgm:pt modelId="{F547047F-FD83-4CD8-9880-A55A0D9C2BC6}" type="parTrans" cxnId="{17B8208E-1CF3-4481-A160-0E83AC892E2D}">
      <dgm:prSet/>
      <dgm:spPr/>
      <dgm:t>
        <a:bodyPr/>
        <a:lstStyle/>
        <a:p>
          <a:endParaRPr lang="en-US"/>
        </a:p>
      </dgm:t>
    </dgm:pt>
    <dgm:pt modelId="{43B2376E-63E2-468C-8577-9EF55B217987}" type="sibTrans" cxnId="{17B8208E-1CF3-4481-A160-0E83AC892E2D}">
      <dgm:prSet/>
      <dgm:spPr/>
      <dgm:t>
        <a:bodyPr/>
        <a:lstStyle/>
        <a:p>
          <a:endParaRPr lang="en-US"/>
        </a:p>
      </dgm:t>
    </dgm:pt>
    <dgm:pt modelId="{F791AB6C-D63A-4154-84DF-DCA6C9FA2744}">
      <dgm:prSet/>
      <dgm:spPr/>
      <dgm:t>
        <a:bodyPr/>
        <a:lstStyle/>
        <a:p>
          <a:pPr rtl="0"/>
          <a:r>
            <a:rPr lang="en-US" dirty="0"/>
            <a:t>b)</a:t>
          </a:r>
          <a:r>
            <a:rPr lang="en-US" b="1" dirty="0"/>
            <a:t> </a:t>
          </a:r>
          <a:r>
            <a:rPr lang="en-US" b="1" u="sng" dirty="0"/>
            <a:t>LATENCY</a:t>
          </a:r>
          <a:r>
            <a:rPr lang="en-US" b="1" dirty="0">
              <a:latin typeface="Aharoni"/>
            </a:rPr>
            <a:t> </a:t>
          </a:r>
          <a:r>
            <a:rPr lang="en-US" b="1" dirty="0"/>
            <a:t>/</a:t>
          </a:r>
          <a:r>
            <a:rPr lang="en-US" b="1" dirty="0">
              <a:latin typeface="Aharoni"/>
            </a:rPr>
            <a:t> </a:t>
          </a:r>
          <a:r>
            <a:rPr lang="en-US" b="1" dirty="0"/>
            <a:t>LATENESS</a:t>
          </a:r>
          <a:r>
            <a:rPr lang="en-US" b="1" dirty="0">
              <a:latin typeface="Aharoni"/>
            </a:rPr>
            <a:t> </a:t>
          </a:r>
          <a:r>
            <a:rPr lang="en-US" b="1" dirty="0"/>
            <a:t>/</a:t>
          </a:r>
          <a:r>
            <a:rPr lang="en-US" b="1" dirty="0">
              <a:latin typeface="Aharoni"/>
            </a:rPr>
            <a:t> </a:t>
          </a:r>
          <a:r>
            <a:rPr lang="en-US" b="1" dirty="0"/>
            <a:t>OVERTIME</a:t>
          </a:r>
          <a:r>
            <a:rPr lang="en-US" dirty="0"/>
            <a:t> - the delay before a transfer of data begins following an instruction for its transfer</a:t>
          </a:r>
        </a:p>
      </dgm:t>
    </dgm:pt>
    <dgm:pt modelId="{6FBE1DC0-CDB4-48BB-89D5-5BBCBEE037BB}" type="parTrans" cxnId="{1D7846BB-9CA0-43DD-9088-DD737EC201D0}">
      <dgm:prSet/>
      <dgm:spPr/>
      <dgm:t>
        <a:bodyPr/>
        <a:lstStyle/>
        <a:p>
          <a:endParaRPr lang="en-US"/>
        </a:p>
      </dgm:t>
    </dgm:pt>
    <dgm:pt modelId="{3B562115-D4BA-423D-8C4F-2A022A58D704}" type="sibTrans" cxnId="{1D7846BB-9CA0-43DD-9088-DD737EC201D0}">
      <dgm:prSet/>
      <dgm:spPr/>
      <dgm:t>
        <a:bodyPr/>
        <a:lstStyle/>
        <a:p>
          <a:endParaRPr lang="en-US"/>
        </a:p>
      </dgm:t>
    </dgm:pt>
    <dgm:pt modelId="{B31E7DA9-9D0B-4C35-B385-8D4D4A1294AD}">
      <dgm:prSet/>
      <dgm:spPr/>
      <dgm:t>
        <a:bodyPr/>
        <a:lstStyle/>
        <a:p>
          <a:pPr rtl="0"/>
          <a:r>
            <a:rPr lang="en-US" dirty="0"/>
            <a:t>c) fiber </a:t>
          </a:r>
          <a:r>
            <a:rPr lang="en-US" b="1" u="sng" dirty="0"/>
            <a:t>OPTICS</a:t>
          </a:r>
          <a:r>
            <a:rPr lang="en-US" b="1" dirty="0">
              <a:latin typeface="Aharoni"/>
            </a:rPr>
            <a:t> </a:t>
          </a:r>
          <a:r>
            <a:rPr lang="en-US" b="1" dirty="0"/>
            <a:t>/</a:t>
          </a:r>
          <a:r>
            <a:rPr lang="en-US" b="1" dirty="0">
              <a:latin typeface="Aharoni"/>
            </a:rPr>
            <a:t> </a:t>
          </a:r>
          <a:r>
            <a:rPr lang="en-US" b="1" dirty="0"/>
            <a:t>OPTICIANS</a:t>
          </a:r>
          <a:r>
            <a:rPr lang="en-US" b="1" dirty="0">
              <a:latin typeface="Aharoni"/>
            </a:rPr>
            <a:t> </a:t>
          </a:r>
          <a:r>
            <a:rPr lang="en-US" b="1" dirty="0"/>
            <a:t>/</a:t>
          </a:r>
          <a:r>
            <a:rPr lang="en-US" b="1" dirty="0">
              <a:latin typeface="Aharoni"/>
            </a:rPr>
            <a:t> </a:t>
          </a:r>
          <a:r>
            <a:rPr lang="en-US" b="1" dirty="0"/>
            <a:t>MIRRORS</a:t>
          </a:r>
          <a:r>
            <a:rPr lang="en-US" dirty="0"/>
            <a:t> - the use of long fibers of glass or plastic to carry information from one place to another as light signals</a:t>
          </a:r>
        </a:p>
      </dgm:t>
    </dgm:pt>
    <dgm:pt modelId="{4EDC428B-ADAA-4894-A2BF-858C5C9AAFA0}" type="parTrans" cxnId="{2AC03665-146B-437F-9637-DC966E184EAD}">
      <dgm:prSet/>
      <dgm:spPr/>
      <dgm:t>
        <a:bodyPr/>
        <a:lstStyle/>
        <a:p>
          <a:endParaRPr lang="en-US"/>
        </a:p>
      </dgm:t>
    </dgm:pt>
    <dgm:pt modelId="{67A6CA1E-8383-4F3E-B3CC-768630FD656E}" type="sibTrans" cxnId="{2AC03665-146B-437F-9637-DC966E184EAD}">
      <dgm:prSet/>
      <dgm:spPr/>
      <dgm:t>
        <a:bodyPr/>
        <a:lstStyle/>
        <a:p>
          <a:endParaRPr lang="en-US"/>
        </a:p>
      </dgm:t>
    </dgm:pt>
    <dgm:pt modelId="{41BB01C6-B535-4410-9830-BF8E1AAD39A4}">
      <dgm:prSet/>
      <dgm:spPr/>
      <dgm:t>
        <a:bodyPr/>
        <a:lstStyle/>
        <a:p>
          <a:pPr rtl="0"/>
          <a:r>
            <a:rPr lang="en-US" dirty="0"/>
            <a:t>d) </a:t>
          </a:r>
          <a:r>
            <a:rPr lang="en-US" b="1" dirty="0"/>
            <a:t>PIPE</a:t>
          </a:r>
          <a:r>
            <a:rPr lang="en-US" b="1" dirty="0">
              <a:latin typeface="Aharoni"/>
            </a:rPr>
            <a:t> </a:t>
          </a:r>
          <a:r>
            <a:rPr lang="en-US" b="1" dirty="0"/>
            <a:t>/</a:t>
          </a:r>
          <a:r>
            <a:rPr lang="en-US" b="1" dirty="0">
              <a:latin typeface="Aharoni"/>
            </a:rPr>
            <a:t> </a:t>
          </a:r>
          <a:r>
            <a:rPr lang="en-US" b="1" dirty="0"/>
            <a:t>SPREAD</a:t>
          </a:r>
          <a:r>
            <a:rPr lang="en-US" b="1" dirty="0">
              <a:latin typeface="Aharoni"/>
            </a:rPr>
            <a:t> </a:t>
          </a:r>
          <a:r>
            <a:rPr lang="en-US" b="1" dirty="0"/>
            <a:t>/</a:t>
          </a:r>
          <a:r>
            <a:rPr lang="en-US" b="1" dirty="0">
              <a:latin typeface="Aharoni"/>
            </a:rPr>
            <a:t> </a:t>
          </a:r>
          <a:r>
            <a:rPr lang="en-US" b="1" u="sng" dirty="0"/>
            <a:t>TRANSMIT</a:t>
          </a:r>
          <a:r>
            <a:rPr lang="en-US" dirty="0"/>
            <a:t> - to send out electrical signals using a radio, television, or computer network</a:t>
          </a:r>
        </a:p>
      </dgm:t>
    </dgm:pt>
    <dgm:pt modelId="{D23BE25B-9714-41E9-83BC-5200E63D7272}" type="parTrans" cxnId="{8362A069-2A7A-4E15-A59C-2A07F86EEDF4}">
      <dgm:prSet/>
      <dgm:spPr/>
      <dgm:t>
        <a:bodyPr/>
        <a:lstStyle/>
        <a:p>
          <a:endParaRPr lang="en-US"/>
        </a:p>
      </dgm:t>
    </dgm:pt>
    <dgm:pt modelId="{154469CC-7D82-415B-86CA-3687567B8590}" type="sibTrans" cxnId="{8362A069-2A7A-4E15-A59C-2A07F86EEDF4}">
      <dgm:prSet/>
      <dgm:spPr/>
      <dgm:t>
        <a:bodyPr/>
        <a:lstStyle/>
        <a:p>
          <a:endParaRPr lang="en-US"/>
        </a:p>
      </dgm:t>
    </dgm:pt>
    <dgm:pt modelId="{8F75F54A-BC4A-473D-89D8-9597E2059A5F}" type="pres">
      <dgm:prSet presAssocID="{369A0ACB-686E-4718-9E0A-2E65FE0D5946}" presName="linear" presStyleCnt="0">
        <dgm:presLayoutVars>
          <dgm:animLvl val="lvl"/>
          <dgm:resizeHandles val="exact"/>
        </dgm:presLayoutVars>
      </dgm:prSet>
      <dgm:spPr/>
      <dgm:t>
        <a:bodyPr/>
        <a:lstStyle/>
        <a:p>
          <a:endParaRPr lang="en-US"/>
        </a:p>
      </dgm:t>
    </dgm:pt>
    <dgm:pt modelId="{94F6F092-6E54-4AAF-8472-CFC8653CDE8E}" type="pres">
      <dgm:prSet presAssocID="{3D80C4D4-868A-4B75-9D62-D4DF95DE934A}" presName="parentText" presStyleLbl="node1" presStyleIdx="0" presStyleCnt="4">
        <dgm:presLayoutVars>
          <dgm:chMax val="0"/>
          <dgm:bulletEnabled val="1"/>
        </dgm:presLayoutVars>
      </dgm:prSet>
      <dgm:spPr/>
      <dgm:t>
        <a:bodyPr/>
        <a:lstStyle/>
        <a:p>
          <a:endParaRPr lang="en-US"/>
        </a:p>
      </dgm:t>
    </dgm:pt>
    <dgm:pt modelId="{6E40163C-D315-496F-BEC1-D7463536236D}" type="pres">
      <dgm:prSet presAssocID="{43B2376E-63E2-468C-8577-9EF55B217987}" presName="spacer" presStyleCnt="0"/>
      <dgm:spPr/>
    </dgm:pt>
    <dgm:pt modelId="{D38CCBDE-8438-4F52-B446-E95D81922B2D}" type="pres">
      <dgm:prSet presAssocID="{F791AB6C-D63A-4154-84DF-DCA6C9FA2744}" presName="parentText" presStyleLbl="node1" presStyleIdx="1" presStyleCnt="4">
        <dgm:presLayoutVars>
          <dgm:chMax val="0"/>
          <dgm:bulletEnabled val="1"/>
        </dgm:presLayoutVars>
      </dgm:prSet>
      <dgm:spPr/>
      <dgm:t>
        <a:bodyPr/>
        <a:lstStyle/>
        <a:p>
          <a:endParaRPr lang="en-US"/>
        </a:p>
      </dgm:t>
    </dgm:pt>
    <dgm:pt modelId="{A529F1EB-C77B-42FF-82F6-AB7E842F3503}" type="pres">
      <dgm:prSet presAssocID="{3B562115-D4BA-423D-8C4F-2A022A58D704}" presName="spacer" presStyleCnt="0"/>
      <dgm:spPr/>
    </dgm:pt>
    <dgm:pt modelId="{376DDCFA-3215-4312-B5AC-2851EBE624B1}" type="pres">
      <dgm:prSet presAssocID="{B31E7DA9-9D0B-4C35-B385-8D4D4A1294AD}" presName="parentText" presStyleLbl="node1" presStyleIdx="2" presStyleCnt="4">
        <dgm:presLayoutVars>
          <dgm:chMax val="0"/>
          <dgm:bulletEnabled val="1"/>
        </dgm:presLayoutVars>
      </dgm:prSet>
      <dgm:spPr/>
      <dgm:t>
        <a:bodyPr/>
        <a:lstStyle/>
        <a:p>
          <a:endParaRPr lang="en-US"/>
        </a:p>
      </dgm:t>
    </dgm:pt>
    <dgm:pt modelId="{1B6C1757-A2CB-4450-A99A-42054A851F11}" type="pres">
      <dgm:prSet presAssocID="{67A6CA1E-8383-4F3E-B3CC-768630FD656E}" presName="spacer" presStyleCnt="0"/>
      <dgm:spPr/>
    </dgm:pt>
    <dgm:pt modelId="{BF4CDE06-31EE-4172-9067-EA44422AD1B6}" type="pres">
      <dgm:prSet presAssocID="{41BB01C6-B535-4410-9830-BF8E1AAD39A4}" presName="parentText" presStyleLbl="node1" presStyleIdx="3" presStyleCnt="4">
        <dgm:presLayoutVars>
          <dgm:chMax val="0"/>
          <dgm:bulletEnabled val="1"/>
        </dgm:presLayoutVars>
      </dgm:prSet>
      <dgm:spPr/>
      <dgm:t>
        <a:bodyPr/>
        <a:lstStyle/>
        <a:p>
          <a:endParaRPr lang="en-US"/>
        </a:p>
      </dgm:t>
    </dgm:pt>
  </dgm:ptLst>
  <dgm:cxnLst>
    <dgm:cxn modelId="{2B33EB5F-9CA0-491B-AEF6-2C9597E14642}" type="presOf" srcId="{369A0ACB-686E-4718-9E0A-2E65FE0D5946}" destId="{8F75F54A-BC4A-473D-89D8-9597E2059A5F}" srcOrd="0" destOrd="0" presId="urn:microsoft.com/office/officeart/2005/8/layout/vList2"/>
    <dgm:cxn modelId="{DCEC14D5-36FD-4EFE-AFC4-BEABAE0C6AF0}" type="presOf" srcId="{B31E7DA9-9D0B-4C35-B385-8D4D4A1294AD}" destId="{376DDCFA-3215-4312-B5AC-2851EBE624B1}" srcOrd="0" destOrd="0" presId="urn:microsoft.com/office/officeart/2005/8/layout/vList2"/>
    <dgm:cxn modelId="{F8F1C279-C531-45E9-B2C0-E6D04CF795D8}" type="presOf" srcId="{41BB01C6-B535-4410-9830-BF8E1AAD39A4}" destId="{BF4CDE06-31EE-4172-9067-EA44422AD1B6}" srcOrd="0" destOrd="0" presId="urn:microsoft.com/office/officeart/2005/8/layout/vList2"/>
    <dgm:cxn modelId="{68348A30-0F9B-4464-A6F9-8C5FA61BD1D5}" type="presOf" srcId="{F791AB6C-D63A-4154-84DF-DCA6C9FA2744}" destId="{D38CCBDE-8438-4F52-B446-E95D81922B2D}" srcOrd="0" destOrd="0" presId="urn:microsoft.com/office/officeart/2005/8/layout/vList2"/>
    <dgm:cxn modelId="{DB4CB26F-F59C-4F1A-856F-1B09C8B3EC60}" type="presOf" srcId="{3D80C4D4-868A-4B75-9D62-D4DF95DE934A}" destId="{94F6F092-6E54-4AAF-8472-CFC8653CDE8E}" srcOrd="0" destOrd="0" presId="urn:microsoft.com/office/officeart/2005/8/layout/vList2"/>
    <dgm:cxn modelId="{17B8208E-1CF3-4481-A160-0E83AC892E2D}" srcId="{369A0ACB-686E-4718-9E0A-2E65FE0D5946}" destId="{3D80C4D4-868A-4B75-9D62-D4DF95DE934A}" srcOrd="0" destOrd="0" parTransId="{F547047F-FD83-4CD8-9880-A55A0D9C2BC6}" sibTransId="{43B2376E-63E2-468C-8577-9EF55B217987}"/>
    <dgm:cxn modelId="{8362A069-2A7A-4E15-A59C-2A07F86EEDF4}" srcId="{369A0ACB-686E-4718-9E0A-2E65FE0D5946}" destId="{41BB01C6-B535-4410-9830-BF8E1AAD39A4}" srcOrd="3" destOrd="0" parTransId="{D23BE25B-9714-41E9-83BC-5200E63D7272}" sibTransId="{154469CC-7D82-415B-86CA-3687567B8590}"/>
    <dgm:cxn modelId="{1D7846BB-9CA0-43DD-9088-DD737EC201D0}" srcId="{369A0ACB-686E-4718-9E0A-2E65FE0D5946}" destId="{F791AB6C-D63A-4154-84DF-DCA6C9FA2744}" srcOrd="1" destOrd="0" parTransId="{6FBE1DC0-CDB4-48BB-89D5-5BBCBEE037BB}" sibTransId="{3B562115-D4BA-423D-8C4F-2A022A58D704}"/>
    <dgm:cxn modelId="{2AC03665-146B-437F-9637-DC966E184EAD}" srcId="{369A0ACB-686E-4718-9E0A-2E65FE0D5946}" destId="{B31E7DA9-9D0B-4C35-B385-8D4D4A1294AD}" srcOrd="2" destOrd="0" parTransId="{4EDC428B-ADAA-4894-A2BF-858C5C9AAFA0}" sibTransId="{67A6CA1E-8383-4F3E-B3CC-768630FD656E}"/>
    <dgm:cxn modelId="{77C246C9-0E70-4662-B003-F48EA1DD6065}" type="presParOf" srcId="{8F75F54A-BC4A-473D-89D8-9597E2059A5F}" destId="{94F6F092-6E54-4AAF-8472-CFC8653CDE8E}" srcOrd="0" destOrd="0" presId="urn:microsoft.com/office/officeart/2005/8/layout/vList2"/>
    <dgm:cxn modelId="{BE85FE42-B7D7-4870-9D5D-C4FC186A5847}" type="presParOf" srcId="{8F75F54A-BC4A-473D-89D8-9597E2059A5F}" destId="{6E40163C-D315-496F-BEC1-D7463536236D}" srcOrd="1" destOrd="0" presId="urn:microsoft.com/office/officeart/2005/8/layout/vList2"/>
    <dgm:cxn modelId="{AD44E663-239F-4FAD-B77E-C81E927330DE}" type="presParOf" srcId="{8F75F54A-BC4A-473D-89D8-9597E2059A5F}" destId="{D38CCBDE-8438-4F52-B446-E95D81922B2D}" srcOrd="2" destOrd="0" presId="urn:microsoft.com/office/officeart/2005/8/layout/vList2"/>
    <dgm:cxn modelId="{BE1806A3-0E9F-4800-8ACF-6F966FE2AC37}" type="presParOf" srcId="{8F75F54A-BC4A-473D-89D8-9597E2059A5F}" destId="{A529F1EB-C77B-42FF-82F6-AB7E842F3503}" srcOrd="3" destOrd="0" presId="urn:microsoft.com/office/officeart/2005/8/layout/vList2"/>
    <dgm:cxn modelId="{452C030F-5736-44B8-A14E-46505A456653}" type="presParOf" srcId="{8F75F54A-BC4A-473D-89D8-9597E2059A5F}" destId="{376DDCFA-3215-4312-B5AC-2851EBE624B1}" srcOrd="4" destOrd="0" presId="urn:microsoft.com/office/officeart/2005/8/layout/vList2"/>
    <dgm:cxn modelId="{82538321-602F-4A0A-8539-0AD36EED3624}" type="presParOf" srcId="{8F75F54A-BC4A-473D-89D8-9597E2059A5F}" destId="{1B6C1757-A2CB-4450-A99A-42054A851F11}" srcOrd="5" destOrd="0" presId="urn:microsoft.com/office/officeart/2005/8/layout/vList2"/>
    <dgm:cxn modelId="{FFA6D2FA-7B58-48A8-9693-B85369CD4387}" type="presParOf" srcId="{8F75F54A-BC4A-473D-89D8-9597E2059A5F}" destId="{BF4CDE06-31EE-4172-9067-EA44422AD1B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D1D4E-4B34-404B-804D-D3691C27094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D25870A-DE35-4581-8EF3-E80222A66A0D}">
      <dgm:prSet/>
      <dgm:spPr/>
      <dgm:t>
        <a:bodyPr/>
        <a:lstStyle/>
        <a:p>
          <a:pPr rtl="0"/>
          <a:r>
            <a:rPr lang="en-US" dirty="0"/>
            <a:t>e) </a:t>
          </a:r>
          <a:r>
            <a:rPr lang="en-US" b="1" dirty="0"/>
            <a:t>VAC</a:t>
          </a:r>
          <a:r>
            <a:rPr lang="en-US" b="1" dirty="0">
              <a:latin typeface="Aharoni"/>
            </a:rPr>
            <a:t> </a:t>
          </a:r>
          <a:r>
            <a:rPr lang="en-US" b="1" dirty="0"/>
            <a:t>/</a:t>
          </a:r>
          <a:r>
            <a:rPr lang="en-US" b="1" dirty="0">
              <a:latin typeface="Aharoni"/>
            </a:rPr>
            <a:t> </a:t>
          </a:r>
          <a:r>
            <a:rPr lang="en-US" b="1" dirty="0"/>
            <a:t>VACANCY</a:t>
          </a:r>
          <a:r>
            <a:rPr lang="en-US" b="1" dirty="0">
              <a:latin typeface="Aharoni"/>
            </a:rPr>
            <a:t> </a:t>
          </a:r>
          <a:r>
            <a:rPr lang="en-US" b="1" dirty="0"/>
            <a:t>/</a:t>
          </a:r>
          <a:r>
            <a:rPr lang="en-US" b="1" dirty="0">
              <a:latin typeface="Aharoni"/>
            </a:rPr>
            <a:t> </a:t>
          </a:r>
          <a:r>
            <a:rPr lang="en-US" b="1" u="sng" dirty="0"/>
            <a:t>VACUUM</a:t>
          </a:r>
          <a:r>
            <a:rPr lang="en-US" dirty="0"/>
            <a:t> - a space that has had all the air and any other gases removed from it</a:t>
          </a:r>
          <a:r>
            <a:rPr lang="en-US" dirty="0">
              <a:latin typeface="Aharoni"/>
            </a:rPr>
            <a:t> </a:t>
          </a:r>
          <a:endParaRPr lang="en-US" dirty="0"/>
        </a:p>
      </dgm:t>
    </dgm:pt>
    <dgm:pt modelId="{9F9C8B16-BFE8-4FC0-B4CE-F1C206DF7AE5}" type="parTrans" cxnId="{07251555-634B-4288-9CDB-7933841CDD06}">
      <dgm:prSet/>
      <dgm:spPr/>
      <dgm:t>
        <a:bodyPr/>
        <a:lstStyle/>
        <a:p>
          <a:endParaRPr lang="en-US"/>
        </a:p>
      </dgm:t>
    </dgm:pt>
    <dgm:pt modelId="{FF3F72ED-B9A7-4D40-80CB-DCB207EF12A4}" type="sibTrans" cxnId="{07251555-634B-4288-9CDB-7933841CDD06}">
      <dgm:prSet/>
      <dgm:spPr/>
      <dgm:t>
        <a:bodyPr/>
        <a:lstStyle/>
        <a:p>
          <a:endParaRPr lang="en-US"/>
        </a:p>
      </dgm:t>
    </dgm:pt>
    <dgm:pt modelId="{9571F142-1635-469C-ADBD-CD24DEF174D4}">
      <dgm:prSet/>
      <dgm:spPr/>
      <dgm:t>
        <a:bodyPr/>
        <a:lstStyle/>
        <a:p>
          <a:pPr rtl="0"/>
          <a:r>
            <a:rPr lang="en-US" dirty="0"/>
            <a:t>f) </a:t>
          </a:r>
          <a:r>
            <a:rPr lang="en-US" b="1" dirty="0"/>
            <a:t>ATTITUDE</a:t>
          </a:r>
          <a:r>
            <a:rPr lang="en-US" b="1" dirty="0">
              <a:latin typeface="Aharoni"/>
            </a:rPr>
            <a:t> </a:t>
          </a:r>
          <a:r>
            <a:rPr lang="en-US" b="1" dirty="0"/>
            <a:t>/</a:t>
          </a:r>
          <a:r>
            <a:rPr lang="en-US" b="1" dirty="0">
              <a:latin typeface="Aharoni"/>
            </a:rPr>
            <a:t> </a:t>
          </a:r>
          <a:r>
            <a:rPr lang="en-US" b="1" u="sng" dirty="0"/>
            <a:t>ALTITUDE</a:t>
          </a:r>
          <a:r>
            <a:rPr lang="en-US" b="1" dirty="0">
              <a:latin typeface="Aharoni"/>
            </a:rPr>
            <a:t> </a:t>
          </a:r>
          <a:r>
            <a:rPr lang="en-US" b="1" dirty="0"/>
            <a:t>/</a:t>
          </a:r>
          <a:r>
            <a:rPr lang="en-US" b="1" dirty="0">
              <a:latin typeface="Aharoni"/>
            </a:rPr>
            <a:t> </a:t>
          </a:r>
          <a:r>
            <a:rPr lang="en-US" b="1" dirty="0"/>
            <a:t>APTITUDE</a:t>
          </a:r>
          <a:r>
            <a:rPr lang="en-US" dirty="0"/>
            <a:t> - height above sea level</a:t>
          </a:r>
        </a:p>
      </dgm:t>
    </dgm:pt>
    <dgm:pt modelId="{F1867D6B-E43E-456A-8C9C-F5E144AA2369}" type="parTrans" cxnId="{E17B0173-4CE6-4204-8B1E-0884453E39E9}">
      <dgm:prSet/>
      <dgm:spPr/>
      <dgm:t>
        <a:bodyPr/>
        <a:lstStyle/>
        <a:p>
          <a:endParaRPr lang="en-US"/>
        </a:p>
      </dgm:t>
    </dgm:pt>
    <dgm:pt modelId="{6CC10039-3439-4055-B084-7E1C647F7037}" type="sibTrans" cxnId="{E17B0173-4CE6-4204-8B1E-0884453E39E9}">
      <dgm:prSet/>
      <dgm:spPr/>
      <dgm:t>
        <a:bodyPr/>
        <a:lstStyle/>
        <a:p>
          <a:endParaRPr lang="en-US"/>
        </a:p>
      </dgm:t>
    </dgm:pt>
    <dgm:pt modelId="{54CBA36D-06C1-4B08-AF78-BC3BC29D9344}">
      <dgm:prSet/>
      <dgm:spPr/>
      <dgm:t>
        <a:bodyPr/>
        <a:lstStyle/>
        <a:p>
          <a:pPr rtl="0"/>
          <a:r>
            <a:rPr lang="en-US" dirty="0"/>
            <a:t>g) </a:t>
          </a:r>
          <a:r>
            <a:rPr lang="en-US" b="1" dirty="0"/>
            <a:t>CELESTIAL</a:t>
          </a:r>
          <a:r>
            <a:rPr lang="en-US" b="1" dirty="0">
              <a:latin typeface="Aharoni"/>
            </a:rPr>
            <a:t> </a:t>
          </a:r>
          <a:r>
            <a:rPr lang="en-US" b="1" dirty="0"/>
            <a:t>/</a:t>
          </a:r>
          <a:r>
            <a:rPr lang="en-US" b="1" dirty="0">
              <a:latin typeface="Aharoni"/>
            </a:rPr>
            <a:t> </a:t>
          </a:r>
          <a:r>
            <a:rPr lang="en-US" b="1" i="0" u="sng" dirty="0"/>
            <a:t>TERRESTRIAL</a:t>
          </a:r>
          <a:r>
            <a:rPr lang="en-US" b="1" dirty="0">
              <a:latin typeface="Aharoni"/>
            </a:rPr>
            <a:t> </a:t>
          </a:r>
          <a:r>
            <a:rPr lang="en-US" b="1" dirty="0"/>
            <a:t>/</a:t>
          </a:r>
          <a:r>
            <a:rPr lang="en-US" b="1" dirty="0">
              <a:latin typeface="Aharoni"/>
            </a:rPr>
            <a:t> </a:t>
          </a:r>
          <a:r>
            <a:rPr lang="en-US" b="1" dirty="0"/>
            <a:t>MISTRIAL</a:t>
          </a:r>
          <a:r>
            <a:rPr lang="en-US" dirty="0"/>
            <a:t> - relating to the Earth</a:t>
          </a:r>
        </a:p>
      </dgm:t>
    </dgm:pt>
    <dgm:pt modelId="{1C98EAAC-4D16-4026-A80B-965DBF6F6AE8}" type="parTrans" cxnId="{9E3B923E-138D-4279-A882-5613DB08B6A0}">
      <dgm:prSet/>
      <dgm:spPr/>
      <dgm:t>
        <a:bodyPr/>
        <a:lstStyle/>
        <a:p>
          <a:endParaRPr lang="en-US"/>
        </a:p>
      </dgm:t>
    </dgm:pt>
    <dgm:pt modelId="{187F0DE4-3EE9-4DC4-85A2-6B61F412F334}" type="sibTrans" cxnId="{9E3B923E-138D-4279-A882-5613DB08B6A0}">
      <dgm:prSet/>
      <dgm:spPr/>
      <dgm:t>
        <a:bodyPr/>
        <a:lstStyle/>
        <a:p>
          <a:endParaRPr lang="en-US"/>
        </a:p>
      </dgm:t>
    </dgm:pt>
    <dgm:pt modelId="{2527FAA4-38C0-4B02-8573-2401885E41DC}">
      <dgm:prSet/>
      <dgm:spPr/>
      <dgm:t>
        <a:bodyPr/>
        <a:lstStyle/>
        <a:p>
          <a:pPr rtl="0"/>
          <a:r>
            <a:rPr lang="en-US" dirty="0"/>
            <a:t>h) </a:t>
          </a:r>
          <a:r>
            <a:rPr lang="en-US" b="1" u="sng" dirty="0"/>
            <a:t>DEBRIS</a:t>
          </a:r>
          <a:r>
            <a:rPr lang="en-US" b="1" dirty="0">
              <a:latin typeface="Aharoni"/>
            </a:rPr>
            <a:t> </a:t>
          </a:r>
          <a:r>
            <a:rPr lang="en-US" b="1" dirty="0"/>
            <a:t>/</a:t>
          </a:r>
          <a:r>
            <a:rPr lang="en-US" b="1" dirty="0">
              <a:latin typeface="Aharoni"/>
            </a:rPr>
            <a:t> </a:t>
          </a:r>
          <a:r>
            <a:rPr lang="en-US" b="1" dirty="0"/>
            <a:t>WRECK</a:t>
          </a:r>
          <a:r>
            <a:rPr lang="en-US" b="1" dirty="0">
              <a:latin typeface="Aharoni"/>
            </a:rPr>
            <a:t> </a:t>
          </a:r>
          <a:r>
            <a:rPr lang="en-US" b="1" dirty="0"/>
            <a:t>/</a:t>
          </a:r>
          <a:r>
            <a:rPr lang="en-US" b="1" dirty="0">
              <a:latin typeface="Aharoni"/>
            </a:rPr>
            <a:t> </a:t>
          </a:r>
          <a:r>
            <a:rPr lang="en-US" b="1" dirty="0"/>
            <a:t>AGGREGATE</a:t>
          </a:r>
          <a:r>
            <a:rPr lang="en-US" dirty="0"/>
            <a:t> - broken or torn pieces of something larger</a:t>
          </a:r>
        </a:p>
      </dgm:t>
    </dgm:pt>
    <dgm:pt modelId="{3CFFFCB5-2477-455B-AB8C-C94D336C762A}" type="parTrans" cxnId="{C6DEC758-C6F7-41F9-B516-04B925C71C63}">
      <dgm:prSet/>
      <dgm:spPr/>
      <dgm:t>
        <a:bodyPr/>
        <a:lstStyle/>
        <a:p>
          <a:endParaRPr lang="en-US"/>
        </a:p>
      </dgm:t>
    </dgm:pt>
    <dgm:pt modelId="{BCDF9AD4-BF8E-4304-985F-D9424410D8E6}" type="sibTrans" cxnId="{C6DEC758-C6F7-41F9-B516-04B925C71C63}">
      <dgm:prSet/>
      <dgm:spPr/>
      <dgm:t>
        <a:bodyPr/>
        <a:lstStyle/>
        <a:p>
          <a:endParaRPr lang="en-US"/>
        </a:p>
      </dgm:t>
    </dgm:pt>
    <dgm:pt modelId="{F54C5BB8-C532-4852-90C8-1D9A7CB0B77F}">
      <dgm:prSet/>
      <dgm:spPr/>
      <dgm:t>
        <a:bodyPr/>
        <a:lstStyle/>
        <a:p>
          <a:pPr rtl="0"/>
          <a:r>
            <a:rPr lang="en-US" dirty="0" err="1"/>
            <a:t>i</a:t>
          </a:r>
          <a:r>
            <a:rPr lang="en-US" dirty="0"/>
            <a:t>) </a:t>
          </a:r>
          <a:r>
            <a:rPr lang="en-US" b="1" dirty="0"/>
            <a:t>FASTBAND</a:t>
          </a:r>
          <a:r>
            <a:rPr lang="en-US" b="1" dirty="0">
              <a:latin typeface="Aharoni"/>
            </a:rPr>
            <a:t> </a:t>
          </a:r>
          <a:r>
            <a:rPr lang="en-US" b="1" dirty="0"/>
            <a:t>/</a:t>
          </a:r>
          <a:r>
            <a:rPr lang="en-US" b="1" dirty="0">
              <a:latin typeface="Aharoni"/>
            </a:rPr>
            <a:t> </a:t>
          </a:r>
          <a:r>
            <a:rPr lang="en-US" b="1" u="sng" dirty="0"/>
            <a:t>BROADBAND</a:t>
          </a:r>
          <a:r>
            <a:rPr lang="en-US" b="1" dirty="0">
              <a:latin typeface="Aharoni"/>
            </a:rPr>
            <a:t> </a:t>
          </a:r>
          <a:r>
            <a:rPr lang="en-US" b="1" dirty="0"/>
            <a:t>/</a:t>
          </a:r>
          <a:r>
            <a:rPr lang="en-US" b="1" dirty="0">
              <a:latin typeface="Aharoni"/>
            </a:rPr>
            <a:t> </a:t>
          </a:r>
          <a:r>
            <a:rPr lang="en-US" b="1" dirty="0"/>
            <a:t>WIDEBAND </a:t>
          </a:r>
          <a:r>
            <a:rPr lang="en-US" dirty="0"/>
            <a:t>- a type of connection to the internet that allows you to receive or send a lot of information very quickly</a:t>
          </a:r>
        </a:p>
      </dgm:t>
    </dgm:pt>
    <dgm:pt modelId="{C57E0361-3DCA-41C2-9D0A-C1A33D22BE66}" type="parTrans" cxnId="{FF3DF7F5-D8F3-406E-9D68-436B0D4575C5}">
      <dgm:prSet/>
      <dgm:spPr/>
      <dgm:t>
        <a:bodyPr/>
        <a:lstStyle/>
        <a:p>
          <a:endParaRPr lang="en-US"/>
        </a:p>
      </dgm:t>
    </dgm:pt>
    <dgm:pt modelId="{0C5F72E1-3D9C-4A13-8FFF-58E5B1334F63}" type="sibTrans" cxnId="{FF3DF7F5-D8F3-406E-9D68-436B0D4575C5}">
      <dgm:prSet/>
      <dgm:spPr/>
      <dgm:t>
        <a:bodyPr/>
        <a:lstStyle/>
        <a:p>
          <a:endParaRPr lang="en-US"/>
        </a:p>
      </dgm:t>
    </dgm:pt>
    <dgm:pt modelId="{A7C3487A-9F04-4526-8812-3CE131B7C833}">
      <dgm:prSet/>
      <dgm:spPr/>
      <dgm:t>
        <a:bodyPr/>
        <a:lstStyle/>
        <a:p>
          <a:pPr rtl="0"/>
          <a:r>
            <a:rPr lang="en-US" dirty="0"/>
            <a:t>j) </a:t>
          </a:r>
          <a:r>
            <a:rPr lang="en-US" b="1" dirty="0"/>
            <a:t>CONSTELLATION</a:t>
          </a:r>
          <a:r>
            <a:rPr lang="en-US" b="1" dirty="0">
              <a:latin typeface="Aharoni"/>
            </a:rPr>
            <a:t> </a:t>
          </a:r>
          <a:r>
            <a:rPr lang="en-US" b="1" dirty="0"/>
            <a:t>/</a:t>
          </a:r>
          <a:r>
            <a:rPr lang="en-US" b="1" dirty="0">
              <a:latin typeface="Aharoni"/>
            </a:rPr>
            <a:t> </a:t>
          </a:r>
          <a:r>
            <a:rPr lang="en-US" b="1" u="sng" dirty="0"/>
            <a:t>CONSTERNATION</a:t>
          </a:r>
          <a:r>
            <a:rPr lang="en-US" b="1" dirty="0">
              <a:latin typeface="Aharoni"/>
            </a:rPr>
            <a:t> </a:t>
          </a:r>
          <a:r>
            <a:rPr lang="en-US" b="1" dirty="0"/>
            <a:t>/</a:t>
          </a:r>
          <a:r>
            <a:rPr lang="en-US" b="1" dirty="0">
              <a:latin typeface="Aharoni"/>
            </a:rPr>
            <a:t> </a:t>
          </a:r>
          <a:r>
            <a:rPr lang="en-US" b="1" dirty="0"/>
            <a:t>COMPENDIUM</a:t>
          </a:r>
          <a:r>
            <a:rPr lang="en-US" dirty="0"/>
            <a:t> - a group of associated or similar people or things</a:t>
          </a:r>
        </a:p>
      </dgm:t>
    </dgm:pt>
    <dgm:pt modelId="{EA660FA6-2874-4869-9A99-1B827FF33CE0}" type="parTrans" cxnId="{94A1F672-F2BF-4352-9AA9-BC556C76507E}">
      <dgm:prSet/>
      <dgm:spPr/>
      <dgm:t>
        <a:bodyPr/>
        <a:lstStyle/>
        <a:p>
          <a:endParaRPr lang="en-US"/>
        </a:p>
      </dgm:t>
    </dgm:pt>
    <dgm:pt modelId="{443BDE3A-CAF9-4757-A57D-B4B4665C8273}" type="sibTrans" cxnId="{94A1F672-F2BF-4352-9AA9-BC556C76507E}">
      <dgm:prSet/>
      <dgm:spPr/>
      <dgm:t>
        <a:bodyPr/>
        <a:lstStyle/>
        <a:p>
          <a:endParaRPr lang="en-US"/>
        </a:p>
      </dgm:t>
    </dgm:pt>
    <dgm:pt modelId="{3D523873-EE60-4BD6-B8DA-27EE222974FA}" type="pres">
      <dgm:prSet presAssocID="{D5FD1D4E-4B34-404B-804D-D3691C270948}" presName="linear" presStyleCnt="0">
        <dgm:presLayoutVars>
          <dgm:animLvl val="lvl"/>
          <dgm:resizeHandles val="exact"/>
        </dgm:presLayoutVars>
      </dgm:prSet>
      <dgm:spPr/>
      <dgm:t>
        <a:bodyPr/>
        <a:lstStyle/>
        <a:p>
          <a:endParaRPr lang="en-US"/>
        </a:p>
      </dgm:t>
    </dgm:pt>
    <dgm:pt modelId="{D30E7139-C0CC-46D3-B7C5-4657CD14B0E4}" type="pres">
      <dgm:prSet presAssocID="{FD25870A-DE35-4581-8EF3-E80222A66A0D}" presName="parentText" presStyleLbl="node1" presStyleIdx="0" presStyleCnt="6">
        <dgm:presLayoutVars>
          <dgm:chMax val="0"/>
          <dgm:bulletEnabled val="1"/>
        </dgm:presLayoutVars>
      </dgm:prSet>
      <dgm:spPr/>
      <dgm:t>
        <a:bodyPr/>
        <a:lstStyle/>
        <a:p>
          <a:endParaRPr lang="en-US"/>
        </a:p>
      </dgm:t>
    </dgm:pt>
    <dgm:pt modelId="{142C733C-0EA4-4741-92DE-CFBF8786919A}" type="pres">
      <dgm:prSet presAssocID="{FF3F72ED-B9A7-4D40-80CB-DCB207EF12A4}" presName="spacer" presStyleCnt="0"/>
      <dgm:spPr/>
    </dgm:pt>
    <dgm:pt modelId="{4BCD9C69-CC26-435A-B90B-A3E2FDADEB55}" type="pres">
      <dgm:prSet presAssocID="{9571F142-1635-469C-ADBD-CD24DEF174D4}" presName="parentText" presStyleLbl="node1" presStyleIdx="1" presStyleCnt="6">
        <dgm:presLayoutVars>
          <dgm:chMax val="0"/>
          <dgm:bulletEnabled val="1"/>
        </dgm:presLayoutVars>
      </dgm:prSet>
      <dgm:spPr/>
      <dgm:t>
        <a:bodyPr/>
        <a:lstStyle/>
        <a:p>
          <a:endParaRPr lang="en-US"/>
        </a:p>
      </dgm:t>
    </dgm:pt>
    <dgm:pt modelId="{C2B6B6F2-3DF7-4C3B-B5B7-F07143F66910}" type="pres">
      <dgm:prSet presAssocID="{6CC10039-3439-4055-B084-7E1C647F7037}" presName="spacer" presStyleCnt="0"/>
      <dgm:spPr/>
    </dgm:pt>
    <dgm:pt modelId="{CFB58A84-8153-4123-AA58-C30F3864725A}" type="pres">
      <dgm:prSet presAssocID="{54CBA36D-06C1-4B08-AF78-BC3BC29D9344}" presName="parentText" presStyleLbl="node1" presStyleIdx="2" presStyleCnt="6">
        <dgm:presLayoutVars>
          <dgm:chMax val="0"/>
          <dgm:bulletEnabled val="1"/>
        </dgm:presLayoutVars>
      </dgm:prSet>
      <dgm:spPr/>
      <dgm:t>
        <a:bodyPr/>
        <a:lstStyle/>
        <a:p>
          <a:endParaRPr lang="en-US"/>
        </a:p>
      </dgm:t>
    </dgm:pt>
    <dgm:pt modelId="{C0FAC9DA-AE2D-4D4D-B85D-579C5C11A6A4}" type="pres">
      <dgm:prSet presAssocID="{187F0DE4-3EE9-4DC4-85A2-6B61F412F334}" presName="spacer" presStyleCnt="0"/>
      <dgm:spPr/>
    </dgm:pt>
    <dgm:pt modelId="{59E04856-4138-4D77-B5BB-FAC0A8872557}" type="pres">
      <dgm:prSet presAssocID="{2527FAA4-38C0-4B02-8573-2401885E41DC}" presName="parentText" presStyleLbl="node1" presStyleIdx="3" presStyleCnt="6">
        <dgm:presLayoutVars>
          <dgm:chMax val="0"/>
          <dgm:bulletEnabled val="1"/>
        </dgm:presLayoutVars>
      </dgm:prSet>
      <dgm:spPr/>
      <dgm:t>
        <a:bodyPr/>
        <a:lstStyle/>
        <a:p>
          <a:endParaRPr lang="en-US"/>
        </a:p>
      </dgm:t>
    </dgm:pt>
    <dgm:pt modelId="{67258C13-BBE1-43E8-87ED-AA5C496EDC07}" type="pres">
      <dgm:prSet presAssocID="{BCDF9AD4-BF8E-4304-985F-D9424410D8E6}" presName="spacer" presStyleCnt="0"/>
      <dgm:spPr/>
    </dgm:pt>
    <dgm:pt modelId="{31F1D8DB-473D-4933-A0CB-C104DD43E013}" type="pres">
      <dgm:prSet presAssocID="{F54C5BB8-C532-4852-90C8-1D9A7CB0B77F}" presName="parentText" presStyleLbl="node1" presStyleIdx="4" presStyleCnt="6">
        <dgm:presLayoutVars>
          <dgm:chMax val="0"/>
          <dgm:bulletEnabled val="1"/>
        </dgm:presLayoutVars>
      </dgm:prSet>
      <dgm:spPr/>
      <dgm:t>
        <a:bodyPr/>
        <a:lstStyle/>
        <a:p>
          <a:endParaRPr lang="en-US"/>
        </a:p>
      </dgm:t>
    </dgm:pt>
    <dgm:pt modelId="{4039E6D3-9605-4B2F-8DC8-DF34DE997D07}" type="pres">
      <dgm:prSet presAssocID="{0C5F72E1-3D9C-4A13-8FFF-58E5B1334F63}" presName="spacer" presStyleCnt="0"/>
      <dgm:spPr/>
    </dgm:pt>
    <dgm:pt modelId="{03FEF35B-1982-4B3A-9722-375D49970E0A}" type="pres">
      <dgm:prSet presAssocID="{A7C3487A-9F04-4526-8812-3CE131B7C833}" presName="parentText" presStyleLbl="node1" presStyleIdx="5" presStyleCnt="6">
        <dgm:presLayoutVars>
          <dgm:chMax val="0"/>
          <dgm:bulletEnabled val="1"/>
        </dgm:presLayoutVars>
      </dgm:prSet>
      <dgm:spPr/>
      <dgm:t>
        <a:bodyPr/>
        <a:lstStyle/>
        <a:p>
          <a:endParaRPr lang="en-US"/>
        </a:p>
      </dgm:t>
    </dgm:pt>
  </dgm:ptLst>
  <dgm:cxnLst>
    <dgm:cxn modelId="{396BA3A8-70F9-4E65-9C36-F9E9FC0532EB}" type="presOf" srcId="{A7C3487A-9F04-4526-8812-3CE131B7C833}" destId="{03FEF35B-1982-4B3A-9722-375D49970E0A}" srcOrd="0" destOrd="0" presId="urn:microsoft.com/office/officeart/2005/8/layout/vList2"/>
    <dgm:cxn modelId="{B9BAECEC-6BA9-4C40-80F4-0A1FCEC55F3B}" type="presOf" srcId="{FD25870A-DE35-4581-8EF3-E80222A66A0D}" destId="{D30E7139-C0CC-46D3-B7C5-4657CD14B0E4}" srcOrd="0" destOrd="0" presId="urn:microsoft.com/office/officeart/2005/8/layout/vList2"/>
    <dgm:cxn modelId="{1F5E3F88-977C-4AD5-BE20-FEC831B6EA38}" type="presOf" srcId="{F54C5BB8-C532-4852-90C8-1D9A7CB0B77F}" destId="{31F1D8DB-473D-4933-A0CB-C104DD43E013}" srcOrd="0" destOrd="0" presId="urn:microsoft.com/office/officeart/2005/8/layout/vList2"/>
    <dgm:cxn modelId="{E17B0173-4CE6-4204-8B1E-0884453E39E9}" srcId="{D5FD1D4E-4B34-404B-804D-D3691C270948}" destId="{9571F142-1635-469C-ADBD-CD24DEF174D4}" srcOrd="1" destOrd="0" parTransId="{F1867D6B-E43E-456A-8C9C-F5E144AA2369}" sibTransId="{6CC10039-3439-4055-B084-7E1C647F7037}"/>
    <dgm:cxn modelId="{035BA89E-E335-4120-A39A-361BAD94ADA9}" type="presOf" srcId="{54CBA36D-06C1-4B08-AF78-BC3BC29D9344}" destId="{CFB58A84-8153-4123-AA58-C30F3864725A}" srcOrd="0" destOrd="0" presId="urn:microsoft.com/office/officeart/2005/8/layout/vList2"/>
    <dgm:cxn modelId="{07251555-634B-4288-9CDB-7933841CDD06}" srcId="{D5FD1D4E-4B34-404B-804D-D3691C270948}" destId="{FD25870A-DE35-4581-8EF3-E80222A66A0D}" srcOrd="0" destOrd="0" parTransId="{9F9C8B16-BFE8-4FC0-B4CE-F1C206DF7AE5}" sibTransId="{FF3F72ED-B9A7-4D40-80CB-DCB207EF12A4}"/>
    <dgm:cxn modelId="{9E3B923E-138D-4279-A882-5613DB08B6A0}" srcId="{D5FD1D4E-4B34-404B-804D-D3691C270948}" destId="{54CBA36D-06C1-4B08-AF78-BC3BC29D9344}" srcOrd="2" destOrd="0" parTransId="{1C98EAAC-4D16-4026-A80B-965DBF6F6AE8}" sibTransId="{187F0DE4-3EE9-4DC4-85A2-6B61F412F334}"/>
    <dgm:cxn modelId="{FF3DF7F5-D8F3-406E-9D68-436B0D4575C5}" srcId="{D5FD1D4E-4B34-404B-804D-D3691C270948}" destId="{F54C5BB8-C532-4852-90C8-1D9A7CB0B77F}" srcOrd="4" destOrd="0" parTransId="{C57E0361-3DCA-41C2-9D0A-C1A33D22BE66}" sibTransId="{0C5F72E1-3D9C-4A13-8FFF-58E5B1334F63}"/>
    <dgm:cxn modelId="{36DC43B6-EEAB-441B-B3F4-FA4B16CF6A97}" type="presOf" srcId="{2527FAA4-38C0-4B02-8573-2401885E41DC}" destId="{59E04856-4138-4D77-B5BB-FAC0A8872557}" srcOrd="0" destOrd="0" presId="urn:microsoft.com/office/officeart/2005/8/layout/vList2"/>
    <dgm:cxn modelId="{C6DEC758-C6F7-41F9-B516-04B925C71C63}" srcId="{D5FD1D4E-4B34-404B-804D-D3691C270948}" destId="{2527FAA4-38C0-4B02-8573-2401885E41DC}" srcOrd="3" destOrd="0" parTransId="{3CFFFCB5-2477-455B-AB8C-C94D336C762A}" sibTransId="{BCDF9AD4-BF8E-4304-985F-D9424410D8E6}"/>
    <dgm:cxn modelId="{94A1F672-F2BF-4352-9AA9-BC556C76507E}" srcId="{D5FD1D4E-4B34-404B-804D-D3691C270948}" destId="{A7C3487A-9F04-4526-8812-3CE131B7C833}" srcOrd="5" destOrd="0" parTransId="{EA660FA6-2874-4869-9A99-1B827FF33CE0}" sibTransId="{443BDE3A-CAF9-4757-A57D-B4B4665C8273}"/>
    <dgm:cxn modelId="{6D900B68-78E6-4F02-B375-A8C5CA5767CB}" type="presOf" srcId="{9571F142-1635-469C-ADBD-CD24DEF174D4}" destId="{4BCD9C69-CC26-435A-B90B-A3E2FDADEB55}" srcOrd="0" destOrd="0" presId="urn:microsoft.com/office/officeart/2005/8/layout/vList2"/>
    <dgm:cxn modelId="{603BCF13-A9F5-4D82-88D7-102826D4C514}" type="presOf" srcId="{D5FD1D4E-4B34-404B-804D-D3691C270948}" destId="{3D523873-EE60-4BD6-B8DA-27EE222974FA}" srcOrd="0" destOrd="0" presId="urn:microsoft.com/office/officeart/2005/8/layout/vList2"/>
    <dgm:cxn modelId="{1AB7E65A-6476-45B7-9D6D-B2FC177B1222}" type="presParOf" srcId="{3D523873-EE60-4BD6-B8DA-27EE222974FA}" destId="{D30E7139-C0CC-46D3-B7C5-4657CD14B0E4}" srcOrd="0" destOrd="0" presId="urn:microsoft.com/office/officeart/2005/8/layout/vList2"/>
    <dgm:cxn modelId="{60CCB18C-FC5C-435A-B50C-4152EB7DDF94}" type="presParOf" srcId="{3D523873-EE60-4BD6-B8DA-27EE222974FA}" destId="{142C733C-0EA4-4741-92DE-CFBF8786919A}" srcOrd="1" destOrd="0" presId="urn:microsoft.com/office/officeart/2005/8/layout/vList2"/>
    <dgm:cxn modelId="{89C9FE43-721C-4516-83B6-600B6FB16570}" type="presParOf" srcId="{3D523873-EE60-4BD6-B8DA-27EE222974FA}" destId="{4BCD9C69-CC26-435A-B90B-A3E2FDADEB55}" srcOrd="2" destOrd="0" presId="urn:microsoft.com/office/officeart/2005/8/layout/vList2"/>
    <dgm:cxn modelId="{158EF4AD-1672-4967-8DDC-0DEC2F683C80}" type="presParOf" srcId="{3D523873-EE60-4BD6-B8DA-27EE222974FA}" destId="{C2B6B6F2-3DF7-4C3B-B5B7-F07143F66910}" srcOrd="3" destOrd="0" presId="urn:microsoft.com/office/officeart/2005/8/layout/vList2"/>
    <dgm:cxn modelId="{1B362A1C-BFFC-41FE-AFA1-E15FB8B66350}" type="presParOf" srcId="{3D523873-EE60-4BD6-B8DA-27EE222974FA}" destId="{CFB58A84-8153-4123-AA58-C30F3864725A}" srcOrd="4" destOrd="0" presId="urn:microsoft.com/office/officeart/2005/8/layout/vList2"/>
    <dgm:cxn modelId="{911D32CB-475B-4C57-83FA-7ADD42846BFF}" type="presParOf" srcId="{3D523873-EE60-4BD6-B8DA-27EE222974FA}" destId="{C0FAC9DA-AE2D-4D4D-B85D-579C5C11A6A4}" srcOrd="5" destOrd="0" presId="urn:microsoft.com/office/officeart/2005/8/layout/vList2"/>
    <dgm:cxn modelId="{F16D79FF-1691-476E-8D45-FFE5FA068C9B}" type="presParOf" srcId="{3D523873-EE60-4BD6-B8DA-27EE222974FA}" destId="{59E04856-4138-4D77-B5BB-FAC0A8872557}" srcOrd="6" destOrd="0" presId="urn:microsoft.com/office/officeart/2005/8/layout/vList2"/>
    <dgm:cxn modelId="{894FB3C4-BE1F-4CEC-A3C5-7AB7D9D6AA88}" type="presParOf" srcId="{3D523873-EE60-4BD6-B8DA-27EE222974FA}" destId="{67258C13-BBE1-43E8-87ED-AA5C496EDC07}" srcOrd="7" destOrd="0" presId="urn:microsoft.com/office/officeart/2005/8/layout/vList2"/>
    <dgm:cxn modelId="{91F743FC-A2CB-4CB7-8EAC-953D48973670}" type="presParOf" srcId="{3D523873-EE60-4BD6-B8DA-27EE222974FA}" destId="{31F1D8DB-473D-4933-A0CB-C104DD43E013}" srcOrd="8" destOrd="0" presId="urn:microsoft.com/office/officeart/2005/8/layout/vList2"/>
    <dgm:cxn modelId="{BD117115-35E6-4E50-9980-CDD38DD40F93}" type="presParOf" srcId="{3D523873-EE60-4BD6-B8DA-27EE222974FA}" destId="{4039E6D3-9605-4B2F-8DC8-DF34DE997D07}" srcOrd="9" destOrd="0" presId="urn:microsoft.com/office/officeart/2005/8/layout/vList2"/>
    <dgm:cxn modelId="{6EAACBAF-DDE5-4487-8484-0238BA021325}" type="presParOf" srcId="{3D523873-EE60-4BD6-B8DA-27EE222974FA}" destId="{03FEF35B-1982-4B3A-9722-375D49970E0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6F092-6E54-4AAF-8472-CFC8653CDE8E}">
      <dsp:nvSpPr>
        <dsp:cNvPr id="0" name=""/>
        <dsp:cNvSpPr/>
      </dsp:nvSpPr>
      <dsp:spPr>
        <a:xfrm>
          <a:off x="0" y="56813"/>
          <a:ext cx="7761747" cy="1316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a:t>a)</a:t>
          </a:r>
          <a:r>
            <a:rPr lang="en-US" sz="2500" b="1" kern="1200" dirty="0"/>
            <a:t> CONVERGENCE</a:t>
          </a:r>
          <a:r>
            <a:rPr lang="en-US" sz="2500" b="1" kern="1200" dirty="0">
              <a:latin typeface="Aharoni"/>
            </a:rPr>
            <a:t> </a:t>
          </a:r>
          <a:r>
            <a:rPr lang="en-US" sz="2500" b="1" kern="1200" dirty="0"/>
            <a:t>/</a:t>
          </a:r>
          <a:r>
            <a:rPr lang="en-US" sz="2500" b="1" kern="1200" dirty="0">
              <a:latin typeface="Aharoni"/>
            </a:rPr>
            <a:t> </a:t>
          </a:r>
          <a:r>
            <a:rPr lang="en-US" sz="2500" b="1" u="sng" kern="1200" dirty="0"/>
            <a:t>COVERAGE</a:t>
          </a:r>
          <a:r>
            <a:rPr lang="en-US" sz="2500" b="1" kern="1200" dirty="0">
              <a:latin typeface="Aharoni"/>
            </a:rPr>
            <a:t> </a:t>
          </a:r>
          <a:r>
            <a:rPr lang="en-US" sz="2500" b="1" kern="1200" dirty="0"/>
            <a:t>/</a:t>
          </a:r>
          <a:r>
            <a:rPr lang="en-US" sz="2500" b="1" kern="1200" dirty="0">
              <a:latin typeface="Aharoni"/>
            </a:rPr>
            <a:t> </a:t>
          </a:r>
          <a:r>
            <a:rPr lang="en-US" sz="2500" b="1" kern="1200" dirty="0"/>
            <a:t>CONVECTION</a:t>
          </a:r>
          <a:r>
            <a:rPr lang="en-US" sz="2500" kern="1200" dirty="0"/>
            <a:t> - the amount or extent to which something is covered</a:t>
          </a:r>
          <a:r>
            <a:rPr lang="en-US" sz="2500" kern="1200" dirty="0">
              <a:latin typeface="Aharoni"/>
            </a:rPr>
            <a:t> </a:t>
          </a:r>
          <a:endParaRPr lang="en-US" sz="2500" kern="1200" dirty="0"/>
        </a:p>
      </dsp:txBody>
      <dsp:txXfrm>
        <a:off x="64254" y="121067"/>
        <a:ext cx="7633239" cy="1187742"/>
      </dsp:txXfrm>
    </dsp:sp>
    <dsp:sp modelId="{D38CCBDE-8438-4F52-B446-E95D81922B2D}">
      <dsp:nvSpPr>
        <dsp:cNvPr id="0" name=""/>
        <dsp:cNvSpPr/>
      </dsp:nvSpPr>
      <dsp:spPr>
        <a:xfrm>
          <a:off x="0" y="1445063"/>
          <a:ext cx="7761747" cy="1316250"/>
        </a:xfrm>
        <a:prstGeom prst="roundRect">
          <a:avLst/>
        </a:prstGeom>
        <a:solidFill>
          <a:schemeClr val="accent2">
            <a:hueOff val="500473"/>
            <a:satOff val="-1200"/>
            <a:lumOff val="15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a:t>b)</a:t>
          </a:r>
          <a:r>
            <a:rPr lang="en-US" sz="2500" b="1" kern="1200" dirty="0"/>
            <a:t> </a:t>
          </a:r>
          <a:r>
            <a:rPr lang="en-US" sz="2500" b="1" u="sng" kern="1200" dirty="0"/>
            <a:t>LATENCY</a:t>
          </a:r>
          <a:r>
            <a:rPr lang="en-US" sz="2500" b="1" kern="1200" dirty="0">
              <a:latin typeface="Aharoni"/>
            </a:rPr>
            <a:t> </a:t>
          </a:r>
          <a:r>
            <a:rPr lang="en-US" sz="2500" b="1" kern="1200" dirty="0"/>
            <a:t>/</a:t>
          </a:r>
          <a:r>
            <a:rPr lang="en-US" sz="2500" b="1" kern="1200" dirty="0">
              <a:latin typeface="Aharoni"/>
            </a:rPr>
            <a:t> </a:t>
          </a:r>
          <a:r>
            <a:rPr lang="en-US" sz="2500" b="1" kern="1200" dirty="0"/>
            <a:t>LATENESS</a:t>
          </a:r>
          <a:r>
            <a:rPr lang="en-US" sz="2500" b="1" kern="1200" dirty="0">
              <a:latin typeface="Aharoni"/>
            </a:rPr>
            <a:t> </a:t>
          </a:r>
          <a:r>
            <a:rPr lang="en-US" sz="2500" b="1" kern="1200" dirty="0"/>
            <a:t>/</a:t>
          </a:r>
          <a:r>
            <a:rPr lang="en-US" sz="2500" b="1" kern="1200" dirty="0">
              <a:latin typeface="Aharoni"/>
            </a:rPr>
            <a:t> </a:t>
          </a:r>
          <a:r>
            <a:rPr lang="en-US" sz="2500" b="1" kern="1200" dirty="0"/>
            <a:t>OVERTIME</a:t>
          </a:r>
          <a:r>
            <a:rPr lang="en-US" sz="2500" kern="1200" dirty="0"/>
            <a:t> - the delay before a transfer of data begins following an instruction for its transfer</a:t>
          </a:r>
        </a:p>
      </dsp:txBody>
      <dsp:txXfrm>
        <a:off x="64254" y="1509317"/>
        <a:ext cx="7633239" cy="1187742"/>
      </dsp:txXfrm>
    </dsp:sp>
    <dsp:sp modelId="{376DDCFA-3215-4312-B5AC-2851EBE624B1}">
      <dsp:nvSpPr>
        <dsp:cNvPr id="0" name=""/>
        <dsp:cNvSpPr/>
      </dsp:nvSpPr>
      <dsp:spPr>
        <a:xfrm>
          <a:off x="0" y="2833313"/>
          <a:ext cx="7761747" cy="1316250"/>
        </a:xfrm>
        <a:prstGeom prst="roundRect">
          <a:avLst/>
        </a:prstGeom>
        <a:solidFill>
          <a:schemeClr val="accent2">
            <a:hueOff val="1000947"/>
            <a:satOff val="-2401"/>
            <a:lumOff val="3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a:t>c) fiber </a:t>
          </a:r>
          <a:r>
            <a:rPr lang="en-US" sz="2500" b="1" u="sng" kern="1200" dirty="0"/>
            <a:t>OPTICS</a:t>
          </a:r>
          <a:r>
            <a:rPr lang="en-US" sz="2500" b="1" kern="1200" dirty="0">
              <a:latin typeface="Aharoni"/>
            </a:rPr>
            <a:t> </a:t>
          </a:r>
          <a:r>
            <a:rPr lang="en-US" sz="2500" b="1" kern="1200" dirty="0"/>
            <a:t>/</a:t>
          </a:r>
          <a:r>
            <a:rPr lang="en-US" sz="2500" b="1" kern="1200" dirty="0">
              <a:latin typeface="Aharoni"/>
            </a:rPr>
            <a:t> </a:t>
          </a:r>
          <a:r>
            <a:rPr lang="en-US" sz="2500" b="1" kern="1200" dirty="0"/>
            <a:t>OPTICIANS</a:t>
          </a:r>
          <a:r>
            <a:rPr lang="en-US" sz="2500" b="1" kern="1200" dirty="0">
              <a:latin typeface="Aharoni"/>
            </a:rPr>
            <a:t> </a:t>
          </a:r>
          <a:r>
            <a:rPr lang="en-US" sz="2500" b="1" kern="1200" dirty="0"/>
            <a:t>/</a:t>
          </a:r>
          <a:r>
            <a:rPr lang="en-US" sz="2500" b="1" kern="1200" dirty="0">
              <a:latin typeface="Aharoni"/>
            </a:rPr>
            <a:t> </a:t>
          </a:r>
          <a:r>
            <a:rPr lang="en-US" sz="2500" b="1" kern="1200" dirty="0"/>
            <a:t>MIRRORS</a:t>
          </a:r>
          <a:r>
            <a:rPr lang="en-US" sz="2500" kern="1200" dirty="0"/>
            <a:t> - the use of long fibers of glass or plastic to carry information from one place to another as light signals</a:t>
          </a:r>
        </a:p>
      </dsp:txBody>
      <dsp:txXfrm>
        <a:off x="64254" y="2897567"/>
        <a:ext cx="7633239" cy="1187742"/>
      </dsp:txXfrm>
    </dsp:sp>
    <dsp:sp modelId="{BF4CDE06-31EE-4172-9067-EA44422AD1B6}">
      <dsp:nvSpPr>
        <dsp:cNvPr id="0" name=""/>
        <dsp:cNvSpPr/>
      </dsp:nvSpPr>
      <dsp:spPr>
        <a:xfrm>
          <a:off x="0" y="4221564"/>
          <a:ext cx="7761747" cy="1316250"/>
        </a:xfrm>
        <a:prstGeom prst="roundRect">
          <a:avLst/>
        </a:prstGeom>
        <a:solidFill>
          <a:schemeClr val="accent2">
            <a:hueOff val="1501420"/>
            <a:satOff val="-3601"/>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en-US" sz="2500" kern="1200" dirty="0"/>
            <a:t>d) </a:t>
          </a:r>
          <a:r>
            <a:rPr lang="en-US" sz="2500" b="1" kern="1200" dirty="0"/>
            <a:t>PIPE</a:t>
          </a:r>
          <a:r>
            <a:rPr lang="en-US" sz="2500" b="1" kern="1200" dirty="0">
              <a:latin typeface="Aharoni"/>
            </a:rPr>
            <a:t> </a:t>
          </a:r>
          <a:r>
            <a:rPr lang="en-US" sz="2500" b="1" kern="1200" dirty="0"/>
            <a:t>/</a:t>
          </a:r>
          <a:r>
            <a:rPr lang="en-US" sz="2500" b="1" kern="1200" dirty="0">
              <a:latin typeface="Aharoni"/>
            </a:rPr>
            <a:t> </a:t>
          </a:r>
          <a:r>
            <a:rPr lang="en-US" sz="2500" b="1" kern="1200" dirty="0"/>
            <a:t>SPREAD</a:t>
          </a:r>
          <a:r>
            <a:rPr lang="en-US" sz="2500" b="1" kern="1200" dirty="0">
              <a:latin typeface="Aharoni"/>
            </a:rPr>
            <a:t> </a:t>
          </a:r>
          <a:r>
            <a:rPr lang="en-US" sz="2500" b="1" kern="1200" dirty="0"/>
            <a:t>/</a:t>
          </a:r>
          <a:r>
            <a:rPr lang="en-US" sz="2500" b="1" kern="1200" dirty="0">
              <a:latin typeface="Aharoni"/>
            </a:rPr>
            <a:t> </a:t>
          </a:r>
          <a:r>
            <a:rPr lang="en-US" sz="2500" b="1" u="sng" kern="1200" dirty="0"/>
            <a:t>TRANSMIT</a:t>
          </a:r>
          <a:r>
            <a:rPr lang="en-US" sz="2500" kern="1200" dirty="0"/>
            <a:t> - to send out electrical signals using a radio, television, or computer network</a:t>
          </a:r>
        </a:p>
      </dsp:txBody>
      <dsp:txXfrm>
        <a:off x="64254" y="4285818"/>
        <a:ext cx="7633239" cy="11877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E7139-C0CC-46D3-B7C5-4657CD14B0E4}">
      <dsp:nvSpPr>
        <dsp:cNvPr id="0" name=""/>
        <dsp:cNvSpPr/>
      </dsp:nvSpPr>
      <dsp:spPr>
        <a:xfrm>
          <a:off x="0" y="804427"/>
          <a:ext cx="10247548" cy="9266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e) </a:t>
          </a:r>
          <a:r>
            <a:rPr lang="en-US" sz="2400" b="1" kern="1200" dirty="0"/>
            <a:t>VAC</a:t>
          </a:r>
          <a:r>
            <a:rPr lang="en-US" sz="2400" b="1" kern="1200" dirty="0">
              <a:latin typeface="Aharoni"/>
            </a:rPr>
            <a:t> </a:t>
          </a:r>
          <a:r>
            <a:rPr lang="en-US" sz="2400" b="1" kern="1200" dirty="0"/>
            <a:t>/</a:t>
          </a:r>
          <a:r>
            <a:rPr lang="en-US" sz="2400" b="1" kern="1200" dirty="0">
              <a:latin typeface="Aharoni"/>
            </a:rPr>
            <a:t> </a:t>
          </a:r>
          <a:r>
            <a:rPr lang="en-US" sz="2400" b="1" kern="1200" dirty="0"/>
            <a:t>VACANCY</a:t>
          </a:r>
          <a:r>
            <a:rPr lang="en-US" sz="2400" b="1" kern="1200" dirty="0">
              <a:latin typeface="Aharoni"/>
            </a:rPr>
            <a:t> </a:t>
          </a:r>
          <a:r>
            <a:rPr lang="en-US" sz="2400" b="1" kern="1200" dirty="0"/>
            <a:t>/</a:t>
          </a:r>
          <a:r>
            <a:rPr lang="en-US" sz="2400" b="1" kern="1200" dirty="0">
              <a:latin typeface="Aharoni"/>
            </a:rPr>
            <a:t> </a:t>
          </a:r>
          <a:r>
            <a:rPr lang="en-US" sz="2400" b="1" u="sng" kern="1200" dirty="0"/>
            <a:t>VACUUM</a:t>
          </a:r>
          <a:r>
            <a:rPr lang="en-US" sz="2400" kern="1200" dirty="0"/>
            <a:t> - a space that has had all the air and any other gases removed from it</a:t>
          </a:r>
          <a:r>
            <a:rPr lang="en-US" sz="2400" kern="1200" dirty="0">
              <a:latin typeface="Aharoni"/>
            </a:rPr>
            <a:t> </a:t>
          </a:r>
          <a:endParaRPr lang="en-US" sz="2400" kern="1200" dirty="0"/>
        </a:p>
      </dsp:txBody>
      <dsp:txXfrm>
        <a:off x="45235" y="849662"/>
        <a:ext cx="10157078" cy="836169"/>
      </dsp:txXfrm>
    </dsp:sp>
    <dsp:sp modelId="{4BCD9C69-CC26-435A-B90B-A3E2FDADEB55}">
      <dsp:nvSpPr>
        <dsp:cNvPr id="0" name=""/>
        <dsp:cNvSpPr/>
      </dsp:nvSpPr>
      <dsp:spPr>
        <a:xfrm>
          <a:off x="0" y="1800187"/>
          <a:ext cx="10247548" cy="926639"/>
        </a:xfrm>
        <a:prstGeom prst="roundRect">
          <a:avLst/>
        </a:prstGeom>
        <a:solidFill>
          <a:schemeClr val="accent2">
            <a:hueOff val="300284"/>
            <a:satOff val="-720"/>
            <a:lumOff val="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f) </a:t>
          </a:r>
          <a:r>
            <a:rPr lang="en-US" sz="2400" b="1" kern="1200" dirty="0"/>
            <a:t>ATTITUDE</a:t>
          </a:r>
          <a:r>
            <a:rPr lang="en-US" sz="2400" b="1" kern="1200" dirty="0">
              <a:latin typeface="Aharoni"/>
            </a:rPr>
            <a:t> </a:t>
          </a:r>
          <a:r>
            <a:rPr lang="en-US" sz="2400" b="1" kern="1200" dirty="0"/>
            <a:t>/</a:t>
          </a:r>
          <a:r>
            <a:rPr lang="en-US" sz="2400" b="1" kern="1200" dirty="0">
              <a:latin typeface="Aharoni"/>
            </a:rPr>
            <a:t> </a:t>
          </a:r>
          <a:r>
            <a:rPr lang="en-US" sz="2400" b="1" u="sng" kern="1200" dirty="0"/>
            <a:t>ALTITUDE</a:t>
          </a:r>
          <a:r>
            <a:rPr lang="en-US" sz="2400" b="1" kern="1200" dirty="0">
              <a:latin typeface="Aharoni"/>
            </a:rPr>
            <a:t> </a:t>
          </a:r>
          <a:r>
            <a:rPr lang="en-US" sz="2400" b="1" kern="1200" dirty="0"/>
            <a:t>/</a:t>
          </a:r>
          <a:r>
            <a:rPr lang="en-US" sz="2400" b="1" kern="1200" dirty="0">
              <a:latin typeface="Aharoni"/>
            </a:rPr>
            <a:t> </a:t>
          </a:r>
          <a:r>
            <a:rPr lang="en-US" sz="2400" b="1" kern="1200" dirty="0"/>
            <a:t>APTITUDE</a:t>
          </a:r>
          <a:r>
            <a:rPr lang="en-US" sz="2400" kern="1200" dirty="0"/>
            <a:t> - height above sea level</a:t>
          </a:r>
        </a:p>
      </dsp:txBody>
      <dsp:txXfrm>
        <a:off x="45235" y="1845422"/>
        <a:ext cx="10157078" cy="836169"/>
      </dsp:txXfrm>
    </dsp:sp>
    <dsp:sp modelId="{CFB58A84-8153-4123-AA58-C30F3864725A}">
      <dsp:nvSpPr>
        <dsp:cNvPr id="0" name=""/>
        <dsp:cNvSpPr/>
      </dsp:nvSpPr>
      <dsp:spPr>
        <a:xfrm>
          <a:off x="0" y="2795947"/>
          <a:ext cx="10247548" cy="926639"/>
        </a:xfrm>
        <a:prstGeom prst="roundRect">
          <a:avLst/>
        </a:prstGeom>
        <a:solidFill>
          <a:schemeClr val="accent2">
            <a:hueOff val="600568"/>
            <a:satOff val="-1440"/>
            <a:lumOff val="1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g) </a:t>
          </a:r>
          <a:r>
            <a:rPr lang="en-US" sz="2400" b="1" kern="1200" dirty="0"/>
            <a:t>CELESTIAL</a:t>
          </a:r>
          <a:r>
            <a:rPr lang="en-US" sz="2400" b="1" kern="1200" dirty="0">
              <a:latin typeface="Aharoni"/>
            </a:rPr>
            <a:t> </a:t>
          </a:r>
          <a:r>
            <a:rPr lang="en-US" sz="2400" b="1" kern="1200" dirty="0"/>
            <a:t>/</a:t>
          </a:r>
          <a:r>
            <a:rPr lang="en-US" sz="2400" b="1" kern="1200" dirty="0">
              <a:latin typeface="Aharoni"/>
            </a:rPr>
            <a:t> </a:t>
          </a:r>
          <a:r>
            <a:rPr lang="en-US" sz="2400" b="1" i="0" u="sng" kern="1200" dirty="0"/>
            <a:t>TERRESTRIAL</a:t>
          </a:r>
          <a:r>
            <a:rPr lang="en-US" sz="2400" b="1" kern="1200" dirty="0">
              <a:latin typeface="Aharoni"/>
            </a:rPr>
            <a:t> </a:t>
          </a:r>
          <a:r>
            <a:rPr lang="en-US" sz="2400" b="1" kern="1200" dirty="0"/>
            <a:t>/</a:t>
          </a:r>
          <a:r>
            <a:rPr lang="en-US" sz="2400" b="1" kern="1200" dirty="0">
              <a:latin typeface="Aharoni"/>
            </a:rPr>
            <a:t> </a:t>
          </a:r>
          <a:r>
            <a:rPr lang="en-US" sz="2400" b="1" kern="1200" dirty="0"/>
            <a:t>MISTRIAL</a:t>
          </a:r>
          <a:r>
            <a:rPr lang="en-US" sz="2400" kern="1200" dirty="0"/>
            <a:t> - relating to the Earth</a:t>
          </a:r>
        </a:p>
      </dsp:txBody>
      <dsp:txXfrm>
        <a:off x="45235" y="2841182"/>
        <a:ext cx="10157078" cy="836169"/>
      </dsp:txXfrm>
    </dsp:sp>
    <dsp:sp modelId="{59E04856-4138-4D77-B5BB-FAC0A8872557}">
      <dsp:nvSpPr>
        <dsp:cNvPr id="0" name=""/>
        <dsp:cNvSpPr/>
      </dsp:nvSpPr>
      <dsp:spPr>
        <a:xfrm>
          <a:off x="0" y="3791707"/>
          <a:ext cx="10247548" cy="926639"/>
        </a:xfrm>
        <a:prstGeom prst="roundRect">
          <a:avLst/>
        </a:prstGeom>
        <a:solidFill>
          <a:schemeClr val="accent2">
            <a:hueOff val="900852"/>
            <a:satOff val="-2161"/>
            <a:lumOff val="2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h) </a:t>
          </a:r>
          <a:r>
            <a:rPr lang="en-US" sz="2400" b="1" u="sng" kern="1200" dirty="0"/>
            <a:t>DEBRIS</a:t>
          </a:r>
          <a:r>
            <a:rPr lang="en-US" sz="2400" b="1" kern="1200" dirty="0">
              <a:latin typeface="Aharoni"/>
            </a:rPr>
            <a:t> </a:t>
          </a:r>
          <a:r>
            <a:rPr lang="en-US" sz="2400" b="1" kern="1200" dirty="0"/>
            <a:t>/</a:t>
          </a:r>
          <a:r>
            <a:rPr lang="en-US" sz="2400" b="1" kern="1200" dirty="0">
              <a:latin typeface="Aharoni"/>
            </a:rPr>
            <a:t> </a:t>
          </a:r>
          <a:r>
            <a:rPr lang="en-US" sz="2400" b="1" kern="1200" dirty="0"/>
            <a:t>WRECK</a:t>
          </a:r>
          <a:r>
            <a:rPr lang="en-US" sz="2400" b="1" kern="1200" dirty="0">
              <a:latin typeface="Aharoni"/>
            </a:rPr>
            <a:t> </a:t>
          </a:r>
          <a:r>
            <a:rPr lang="en-US" sz="2400" b="1" kern="1200" dirty="0"/>
            <a:t>/</a:t>
          </a:r>
          <a:r>
            <a:rPr lang="en-US" sz="2400" b="1" kern="1200" dirty="0">
              <a:latin typeface="Aharoni"/>
            </a:rPr>
            <a:t> </a:t>
          </a:r>
          <a:r>
            <a:rPr lang="en-US" sz="2400" b="1" kern="1200" dirty="0"/>
            <a:t>AGGREGATE</a:t>
          </a:r>
          <a:r>
            <a:rPr lang="en-US" sz="2400" kern="1200" dirty="0"/>
            <a:t> - broken or torn pieces of something larger</a:t>
          </a:r>
        </a:p>
      </dsp:txBody>
      <dsp:txXfrm>
        <a:off x="45235" y="3836942"/>
        <a:ext cx="10157078" cy="836169"/>
      </dsp:txXfrm>
    </dsp:sp>
    <dsp:sp modelId="{31F1D8DB-473D-4933-A0CB-C104DD43E013}">
      <dsp:nvSpPr>
        <dsp:cNvPr id="0" name=""/>
        <dsp:cNvSpPr/>
      </dsp:nvSpPr>
      <dsp:spPr>
        <a:xfrm>
          <a:off x="0" y="4787467"/>
          <a:ext cx="10247548" cy="926639"/>
        </a:xfrm>
        <a:prstGeom prst="roundRect">
          <a:avLst/>
        </a:prstGeom>
        <a:solidFill>
          <a:schemeClr val="accent2">
            <a:hueOff val="1201136"/>
            <a:satOff val="-2881"/>
            <a:lumOff val="3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err="1"/>
            <a:t>i</a:t>
          </a:r>
          <a:r>
            <a:rPr lang="en-US" sz="2400" kern="1200" dirty="0"/>
            <a:t>) </a:t>
          </a:r>
          <a:r>
            <a:rPr lang="en-US" sz="2400" b="1" kern="1200" dirty="0"/>
            <a:t>FASTBAND</a:t>
          </a:r>
          <a:r>
            <a:rPr lang="en-US" sz="2400" b="1" kern="1200" dirty="0">
              <a:latin typeface="Aharoni"/>
            </a:rPr>
            <a:t> </a:t>
          </a:r>
          <a:r>
            <a:rPr lang="en-US" sz="2400" b="1" kern="1200" dirty="0"/>
            <a:t>/</a:t>
          </a:r>
          <a:r>
            <a:rPr lang="en-US" sz="2400" b="1" kern="1200" dirty="0">
              <a:latin typeface="Aharoni"/>
            </a:rPr>
            <a:t> </a:t>
          </a:r>
          <a:r>
            <a:rPr lang="en-US" sz="2400" b="1" u="sng" kern="1200" dirty="0"/>
            <a:t>BROADBAND</a:t>
          </a:r>
          <a:r>
            <a:rPr lang="en-US" sz="2400" b="1" kern="1200" dirty="0">
              <a:latin typeface="Aharoni"/>
            </a:rPr>
            <a:t> </a:t>
          </a:r>
          <a:r>
            <a:rPr lang="en-US" sz="2400" b="1" kern="1200" dirty="0"/>
            <a:t>/</a:t>
          </a:r>
          <a:r>
            <a:rPr lang="en-US" sz="2400" b="1" kern="1200" dirty="0">
              <a:latin typeface="Aharoni"/>
            </a:rPr>
            <a:t> </a:t>
          </a:r>
          <a:r>
            <a:rPr lang="en-US" sz="2400" b="1" kern="1200" dirty="0"/>
            <a:t>WIDEBAND </a:t>
          </a:r>
          <a:r>
            <a:rPr lang="en-US" sz="2400" kern="1200" dirty="0"/>
            <a:t>- a type of connection to the internet that allows you to receive or send a lot of information very quickly</a:t>
          </a:r>
        </a:p>
      </dsp:txBody>
      <dsp:txXfrm>
        <a:off x="45235" y="4832702"/>
        <a:ext cx="10157078" cy="836169"/>
      </dsp:txXfrm>
    </dsp:sp>
    <dsp:sp modelId="{03FEF35B-1982-4B3A-9722-375D49970E0A}">
      <dsp:nvSpPr>
        <dsp:cNvPr id="0" name=""/>
        <dsp:cNvSpPr/>
      </dsp:nvSpPr>
      <dsp:spPr>
        <a:xfrm>
          <a:off x="0" y="5783226"/>
          <a:ext cx="10247548" cy="926639"/>
        </a:xfrm>
        <a:prstGeom prst="roundRect">
          <a:avLst/>
        </a:prstGeom>
        <a:solidFill>
          <a:schemeClr val="accent2">
            <a:hueOff val="1501420"/>
            <a:satOff val="-3601"/>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a:t>j) </a:t>
          </a:r>
          <a:r>
            <a:rPr lang="en-US" sz="2400" b="1" kern="1200" dirty="0"/>
            <a:t>CONSTELLATION</a:t>
          </a:r>
          <a:r>
            <a:rPr lang="en-US" sz="2400" b="1" kern="1200" dirty="0">
              <a:latin typeface="Aharoni"/>
            </a:rPr>
            <a:t> </a:t>
          </a:r>
          <a:r>
            <a:rPr lang="en-US" sz="2400" b="1" kern="1200" dirty="0"/>
            <a:t>/</a:t>
          </a:r>
          <a:r>
            <a:rPr lang="en-US" sz="2400" b="1" kern="1200" dirty="0">
              <a:latin typeface="Aharoni"/>
            </a:rPr>
            <a:t> </a:t>
          </a:r>
          <a:r>
            <a:rPr lang="en-US" sz="2400" b="1" u="sng" kern="1200" dirty="0"/>
            <a:t>CONSTERNATION</a:t>
          </a:r>
          <a:r>
            <a:rPr lang="en-US" sz="2400" b="1" kern="1200" dirty="0">
              <a:latin typeface="Aharoni"/>
            </a:rPr>
            <a:t> </a:t>
          </a:r>
          <a:r>
            <a:rPr lang="en-US" sz="2400" b="1" kern="1200" dirty="0"/>
            <a:t>/</a:t>
          </a:r>
          <a:r>
            <a:rPr lang="en-US" sz="2400" b="1" kern="1200" dirty="0">
              <a:latin typeface="Aharoni"/>
            </a:rPr>
            <a:t> </a:t>
          </a:r>
          <a:r>
            <a:rPr lang="en-US" sz="2400" b="1" kern="1200" dirty="0"/>
            <a:t>COMPENDIUM</a:t>
          </a:r>
          <a:r>
            <a:rPr lang="en-US" sz="2400" kern="1200" dirty="0"/>
            <a:t> - a group of associated or similar people or things</a:t>
          </a:r>
        </a:p>
      </dsp:txBody>
      <dsp:txXfrm>
        <a:off x="45235" y="5828461"/>
        <a:ext cx="10157078" cy="8361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1/8/2023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3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8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1/8/2023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85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73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041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8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387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24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1/8/2023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81918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43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1/8/2023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68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1/8/2023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127756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youtu.be/iQ_1BXBxLd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a:extLst>
              <a:ext uri="{FF2B5EF4-FFF2-40B4-BE49-F238E27FC236}">
                <a16:creationId xmlns:a16="http://schemas.microsoft.com/office/drawing/2014/main" id="{D6E2579F-6D01-9F86-6C7D-63E2F2918F56}"/>
              </a:ext>
            </a:extLst>
          </p:cNvPr>
          <p:cNvPicPr>
            <a:picLocks noChangeAspect="1"/>
          </p:cNvPicPr>
          <p:nvPr/>
        </p:nvPicPr>
        <p:blipFill rotWithShape="1">
          <a:blip r:embed="rId2"/>
          <a:srcRect t="5348" r="-2" b="38401"/>
          <a:stretch/>
        </p:blipFill>
        <p:spPr>
          <a:xfrm>
            <a:off x="20" y="1"/>
            <a:ext cx="12191980" cy="6857999"/>
          </a:xfrm>
          <a:prstGeom prst="rect">
            <a:avLst/>
          </a:prstGeom>
        </p:spPr>
      </p:pic>
      <p:sp>
        <p:nvSpPr>
          <p:cNvPr id="24"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456797EB-9B89-BF48-149D-FA1A3D80C89A}"/>
              </a:ext>
            </a:extLst>
          </p:cNvPr>
          <p:cNvSpPr>
            <a:spLocks noGrp="1"/>
          </p:cNvSpPr>
          <p:nvPr>
            <p:ph type="ctrTitle"/>
          </p:nvPr>
        </p:nvSpPr>
        <p:spPr>
          <a:xfrm>
            <a:off x="565151" y="768334"/>
            <a:ext cx="5040311" cy="2866405"/>
          </a:xfrm>
        </p:spPr>
        <p:txBody>
          <a:bodyPr>
            <a:normAutofit/>
          </a:bodyPr>
          <a:lstStyle/>
          <a:p>
            <a:r>
              <a:rPr lang="en-US" sz="5400" b="1">
                <a:latin typeface="Consolas"/>
                <a:cs typeface="Calibri Light"/>
              </a:rPr>
              <a:t>IT/ Internet Slang</a:t>
            </a:r>
          </a:p>
        </p:txBody>
      </p:sp>
      <p:sp>
        <p:nvSpPr>
          <p:cNvPr id="3" name="Subtitle 2">
            <a:extLst>
              <a:ext uri="{FF2B5EF4-FFF2-40B4-BE49-F238E27FC236}">
                <a16:creationId xmlns:a16="http://schemas.microsoft.com/office/drawing/2014/main" id="{B9A7CFCA-24F3-F541-45B7-0CEDBAACA207}"/>
              </a:ext>
            </a:extLst>
          </p:cNvPr>
          <p:cNvSpPr>
            <a:spLocks noGrp="1"/>
          </p:cNvSpPr>
          <p:nvPr>
            <p:ph type="subTitle" idx="1"/>
          </p:nvPr>
        </p:nvSpPr>
        <p:spPr>
          <a:xfrm>
            <a:off x="565151" y="4283239"/>
            <a:ext cx="4134538" cy="1475177"/>
          </a:xfrm>
        </p:spPr>
        <p:txBody>
          <a:bodyPr>
            <a:normAutofit/>
          </a:bodyPr>
          <a:lstStyle/>
          <a:p>
            <a:endParaRPr lang="en-US"/>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9857232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EE95-E982-74A8-8BBC-7D6DDB8C16B0}"/>
              </a:ext>
            </a:extLst>
          </p:cNvPr>
          <p:cNvSpPr>
            <a:spLocks noGrp="1"/>
          </p:cNvSpPr>
          <p:nvPr>
            <p:ph type="title"/>
          </p:nvPr>
        </p:nvSpPr>
        <p:spPr>
          <a:xfrm>
            <a:off x="6350" y="-3810"/>
            <a:ext cx="12199935" cy="1268984"/>
          </a:xfrm>
        </p:spPr>
        <p:txBody>
          <a:bodyPr>
            <a:normAutofit fontScale="90000"/>
          </a:bodyPr>
          <a:lstStyle/>
          <a:p>
            <a:r>
              <a:rPr lang="en-US" dirty="0">
                <a:ea typeface="+mj-lt"/>
                <a:cs typeface="+mj-lt"/>
              </a:rPr>
              <a:t>Vocabulary</a:t>
            </a:r>
            <a:br>
              <a:rPr lang="en-US" dirty="0">
                <a:ea typeface="+mj-lt"/>
                <a:cs typeface="+mj-lt"/>
              </a:rPr>
            </a:br>
            <a:r>
              <a:rPr lang="en-US" dirty="0">
                <a:ea typeface="+mj-lt"/>
                <a:cs typeface="+mj-lt"/>
              </a:rPr>
              <a:t>1. Choose the correct words in the groups below.</a:t>
            </a:r>
          </a:p>
          <a:p>
            <a:endParaRPr lang="en-US" dirty="0"/>
          </a:p>
        </p:txBody>
      </p:sp>
      <p:sp>
        <p:nvSpPr>
          <p:cNvPr id="3" name="Content Placeholder 2">
            <a:extLst>
              <a:ext uri="{FF2B5EF4-FFF2-40B4-BE49-F238E27FC236}">
                <a16:creationId xmlns:a16="http://schemas.microsoft.com/office/drawing/2014/main" id="{9864F20A-EA72-CC43-6611-BCB1168F6C82}"/>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bg1"/>
                </a:solidFill>
              </a:rPr>
              <a:t>.</a:t>
            </a:r>
          </a:p>
        </p:txBody>
      </p:sp>
      <p:graphicFrame>
        <p:nvGraphicFramePr>
          <p:cNvPr id="4" name="Content Placeholder 2">
            <a:extLst>
              <a:ext uri="{FF2B5EF4-FFF2-40B4-BE49-F238E27FC236}">
                <a16:creationId xmlns:a16="http://schemas.microsoft.com/office/drawing/2014/main" id="{1BEF754D-2ACA-5E2D-8610-45D80ACE74F4}"/>
              </a:ext>
            </a:extLst>
          </p:cNvPr>
          <p:cNvGraphicFramePr>
            <a:graphicFrameLocks noGrp="1"/>
          </p:cNvGraphicFramePr>
          <p:nvPr>
            <p:extLst>
              <p:ext uri="{D42A27DB-BD31-4B8C-83A1-F6EECF244321}">
                <p14:modId xmlns:p14="http://schemas.microsoft.com/office/powerpoint/2010/main" val="3482254024"/>
              </p:ext>
            </p:extLst>
          </p:nvPr>
        </p:nvGraphicFramePr>
        <p:xfrm>
          <a:off x="579744" y="1263373"/>
          <a:ext cx="7761747" cy="5594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33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728B-3380-F814-F7BB-746D1D14C695}"/>
              </a:ext>
            </a:extLst>
          </p:cNvPr>
          <p:cNvSpPr>
            <a:spLocks noGrp="1"/>
          </p:cNvSpPr>
          <p:nvPr>
            <p:ph type="title"/>
          </p:nvPr>
        </p:nvSpPr>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D7FCBE97-8DD0-179D-210B-288F5C8F10C0}"/>
              </a:ext>
            </a:extLst>
          </p:cNvPr>
          <p:cNvSpPr>
            <a:spLocks noGrp="1"/>
          </p:cNvSpPr>
          <p:nvPr>
            <p:ph idx="1"/>
          </p:nvPr>
        </p:nvSpPr>
        <p:spPr/>
        <p:txBody>
          <a:bodyPr vert="horz" lIns="91440" tIns="45720" rIns="91440" bIns="45720" rtlCol="0" anchor="t">
            <a:normAutofit/>
          </a:bodyPr>
          <a:lstStyle/>
          <a:p>
            <a:r>
              <a:rPr lang="en-US" dirty="0">
                <a:solidFill>
                  <a:schemeClr val="bg1"/>
                </a:solidFill>
              </a:rPr>
              <a:t>.</a:t>
            </a:r>
          </a:p>
        </p:txBody>
      </p:sp>
      <p:graphicFrame>
        <p:nvGraphicFramePr>
          <p:cNvPr id="4" name="Content Placeholder 2">
            <a:extLst>
              <a:ext uri="{FF2B5EF4-FFF2-40B4-BE49-F238E27FC236}">
                <a16:creationId xmlns:a16="http://schemas.microsoft.com/office/drawing/2014/main" id="{710EFFF4-A74C-7631-9CA8-B9716D9B3204}"/>
              </a:ext>
            </a:extLst>
          </p:cNvPr>
          <p:cNvGraphicFramePr>
            <a:graphicFrameLocks noGrp="1"/>
          </p:cNvGraphicFramePr>
          <p:nvPr>
            <p:extLst>
              <p:ext uri="{D42A27DB-BD31-4B8C-83A1-F6EECF244321}">
                <p14:modId xmlns:p14="http://schemas.microsoft.com/office/powerpoint/2010/main" val="3622048350"/>
              </p:ext>
            </p:extLst>
          </p:nvPr>
        </p:nvGraphicFramePr>
        <p:xfrm>
          <a:off x="583859" y="-442004"/>
          <a:ext cx="10247548" cy="7514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43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91698-41F9-80CA-98B6-9237AF8E9A4F}"/>
              </a:ext>
            </a:extLst>
          </p:cNvPr>
          <p:cNvSpPr>
            <a:spLocks noGrp="1"/>
          </p:cNvSpPr>
          <p:nvPr>
            <p:ph type="title"/>
          </p:nvPr>
        </p:nvSpPr>
        <p:spPr>
          <a:xfrm>
            <a:off x="6350" y="-3810"/>
            <a:ext cx="10308024" cy="1002284"/>
          </a:xfrm>
        </p:spPr>
        <p:txBody>
          <a:bodyPr>
            <a:normAutofit fontScale="90000"/>
          </a:bodyPr>
          <a:lstStyle/>
          <a:p>
            <a:r>
              <a:rPr lang="en-US" sz="3700">
                <a:ea typeface="+mj-lt"/>
                <a:cs typeface="+mj-lt"/>
              </a:rPr>
              <a:t>Read the text on the next page and choose which answer (A-D) best fits each gap (1-6).</a:t>
            </a:r>
          </a:p>
          <a:p>
            <a:endParaRPr lang="en-US" sz="3700"/>
          </a:p>
        </p:txBody>
      </p:sp>
      <p:sp>
        <p:nvSpPr>
          <p:cNvPr id="3" name="Content Placeholder 2">
            <a:extLst>
              <a:ext uri="{FF2B5EF4-FFF2-40B4-BE49-F238E27FC236}">
                <a16:creationId xmlns:a16="http://schemas.microsoft.com/office/drawing/2014/main" id="{28965F28-ADD2-10A2-85C6-F6CE26FDD569}"/>
              </a:ext>
            </a:extLst>
          </p:cNvPr>
          <p:cNvSpPr>
            <a:spLocks noGrp="1"/>
          </p:cNvSpPr>
          <p:nvPr>
            <p:ph idx="1"/>
          </p:nvPr>
        </p:nvSpPr>
        <p:spPr>
          <a:xfrm>
            <a:off x="6350" y="1131316"/>
            <a:ext cx="11616124" cy="5391912"/>
          </a:xfrm>
        </p:spPr>
        <p:txBody>
          <a:bodyPr vert="horz" lIns="91440" tIns="45720" rIns="91440" bIns="45720" rtlCol="0" anchor="t">
            <a:noAutofit/>
          </a:bodyPr>
          <a:lstStyle/>
          <a:p>
            <a:pPr algn="ctr">
              <a:lnSpc>
                <a:spcPct val="90000"/>
              </a:lnSpc>
              <a:spcBef>
                <a:spcPts val="0"/>
              </a:spcBef>
            </a:pPr>
            <a:r>
              <a:rPr lang="en-US" sz="2200" b="1" i="1" dirty="0">
                <a:ea typeface="+mn-lt"/>
                <a:cs typeface="+mn-lt"/>
              </a:rPr>
              <a:t>Getting the internet with the speed of light!</a:t>
            </a:r>
            <a:endParaRPr lang="en-US" sz="2200" dirty="0">
              <a:ea typeface="+mn-lt"/>
              <a:cs typeface="+mn-lt"/>
            </a:endParaRPr>
          </a:p>
          <a:p>
            <a:pPr algn="just">
              <a:lnSpc>
                <a:spcPct val="90000"/>
              </a:lnSpc>
              <a:spcBef>
                <a:spcPts val="0"/>
              </a:spcBef>
            </a:pPr>
            <a:endParaRPr lang="en-US" sz="2200" dirty="0">
              <a:ea typeface="+mn-lt"/>
              <a:cs typeface="+mn-lt"/>
            </a:endParaRPr>
          </a:p>
          <a:p>
            <a:pPr marL="0" indent="0" algn="just">
              <a:lnSpc>
                <a:spcPct val="90000"/>
              </a:lnSpc>
              <a:spcBef>
                <a:spcPts val="0"/>
              </a:spcBef>
              <a:buNone/>
            </a:pPr>
            <a:r>
              <a:rPr lang="en-US" sz="2200" dirty="0">
                <a:ea typeface="+mn-lt"/>
                <a:cs typeface="+mn-lt"/>
              </a:rPr>
              <a:t>We live in the age of information where fast access to the internet is often paramount </a:t>
            </a:r>
            <a:r>
              <a:rPr lang="en-US" sz="2200" b="1" dirty="0">
                <a:ea typeface="+mn-lt"/>
                <a:cs typeface="+mn-lt"/>
              </a:rPr>
              <a:t>(1)</a:t>
            </a:r>
            <a:r>
              <a:rPr lang="en-US" sz="2200" dirty="0">
                <a:ea typeface="+mn-lt"/>
                <a:cs typeface="+mn-lt"/>
              </a:rPr>
              <a:t> … functioning of businesses and the society as a whole. Many of us are fortunate enough to use broadband to go online. But that term actually </a:t>
            </a:r>
            <a:r>
              <a:rPr lang="en-US" sz="2200" b="1" dirty="0">
                <a:ea typeface="+mn-lt"/>
                <a:cs typeface="+mn-lt"/>
              </a:rPr>
              <a:t>(2)</a:t>
            </a:r>
            <a:r>
              <a:rPr lang="en-US" sz="2200" dirty="0">
                <a:ea typeface="+mn-lt"/>
                <a:cs typeface="+mn-lt"/>
              </a:rPr>
              <a:t> … the variety of connection options: from DSL, operating over a traditional telephone, through to satellite broadband and finishing with fiber optic networks that transmit data at the speed of light. Using fiber optic cables is currently the fastest and most advanced way of providing internet service. These cables are made from the strands of glass fibers. Information is sent through the cable as laser-generated pulses. They </a:t>
            </a:r>
            <a:r>
              <a:rPr lang="en-US" sz="2200" b="1" dirty="0">
                <a:ea typeface="+mn-lt"/>
                <a:cs typeface="+mn-lt"/>
              </a:rPr>
              <a:t>(3)</a:t>
            </a:r>
            <a:r>
              <a:rPr lang="en-US" sz="2200" dirty="0">
                <a:ea typeface="+mn-lt"/>
                <a:cs typeface="+mn-lt"/>
              </a:rPr>
              <a:t> … off the sides of the glass fiber travelling at 2/3 of the speed of light. Fiber optic cables </a:t>
            </a:r>
            <a:r>
              <a:rPr lang="en-US" sz="2200" b="1" dirty="0">
                <a:ea typeface="+mn-lt"/>
                <a:cs typeface="+mn-lt"/>
              </a:rPr>
              <a:t>(4)</a:t>
            </a:r>
            <a:r>
              <a:rPr lang="en-US" sz="2200" dirty="0">
                <a:ea typeface="+mn-lt"/>
                <a:cs typeface="+mn-lt"/>
              </a:rPr>
              <a:t> … the globe allowing us to send data all over the world with low latency time, which means we don’t need to wait long before that Australian or American webpage loads. While fiber optic networks are fast, they are not available everywhere so to get </a:t>
            </a:r>
            <a:r>
              <a:rPr lang="en-US" sz="2200" b="1" dirty="0">
                <a:ea typeface="+mn-lt"/>
                <a:cs typeface="+mn-lt"/>
              </a:rPr>
              <a:t>(5)</a:t>
            </a:r>
            <a:r>
              <a:rPr lang="en-US" sz="2200" dirty="0">
                <a:ea typeface="+mn-lt"/>
                <a:cs typeface="+mn-lt"/>
              </a:rPr>
              <a:t> … global internet coverage it seems that we need to count on satellite broadband. Beaming the internet from space comes with its own set of problems and limitations, </a:t>
            </a:r>
            <a:r>
              <a:rPr lang="en-US" sz="2200" b="1" dirty="0">
                <a:ea typeface="+mn-lt"/>
                <a:cs typeface="+mn-lt"/>
              </a:rPr>
              <a:t>(6)</a:t>
            </a:r>
            <a:r>
              <a:rPr lang="en-US" sz="2200" dirty="0">
                <a:ea typeface="+mn-lt"/>
                <a:cs typeface="+mn-lt"/>
              </a:rPr>
              <a:t> ….</a:t>
            </a:r>
          </a:p>
          <a:p>
            <a:pPr algn="just">
              <a:lnSpc>
                <a:spcPct val="90000"/>
              </a:lnSpc>
            </a:pPr>
            <a:endParaRPr lang="en-US" sz="2200" dirty="0"/>
          </a:p>
        </p:txBody>
      </p:sp>
      <p:grpSp>
        <p:nvGrpSpPr>
          <p:cNvPr id="10" name="Group 9">
            <a:extLst>
              <a:ext uri="{FF2B5EF4-FFF2-40B4-BE49-F238E27FC236}">
                <a16:creationId xmlns:a16="http://schemas.microsoft.com/office/drawing/2014/main" id="{0A30B600-877F-7746-B57D-25C3B476FE7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1" name="Freeform 43">
              <a:extLst>
                <a:ext uri="{FF2B5EF4-FFF2-40B4-BE49-F238E27FC236}">
                  <a16:creationId xmlns:a16="http://schemas.microsoft.com/office/drawing/2014/main" id="{2C3F9BC4-CA61-1545-AFCA-2998DE0A8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4">
              <a:extLst>
                <a:ext uri="{FF2B5EF4-FFF2-40B4-BE49-F238E27FC236}">
                  <a16:creationId xmlns:a16="http://schemas.microsoft.com/office/drawing/2014/main" id="{6DF9667B-A221-FF48-BE03-0BCECE0271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5">
              <a:extLst>
                <a:ext uri="{FF2B5EF4-FFF2-40B4-BE49-F238E27FC236}">
                  <a16:creationId xmlns:a16="http://schemas.microsoft.com/office/drawing/2014/main" id="{B043781C-7B99-5E41-ACB6-43554D9E340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6">
              <a:extLst>
                <a:ext uri="{FF2B5EF4-FFF2-40B4-BE49-F238E27FC236}">
                  <a16:creationId xmlns:a16="http://schemas.microsoft.com/office/drawing/2014/main" id="{24D64776-7D03-D04E-9D4F-4913424D1A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7">
              <a:extLst>
                <a:ext uri="{FF2B5EF4-FFF2-40B4-BE49-F238E27FC236}">
                  <a16:creationId xmlns:a16="http://schemas.microsoft.com/office/drawing/2014/main" id="{84D49EAC-E325-E74E-9875-A5B09696F6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48">
              <a:extLst>
                <a:ext uri="{FF2B5EF4-FFF2-40B4-BE49-F238E27FC236}">
                  <a16:creationId xmlns:a16="http://schemas.microsoft.com/office/drawing/2014/main" id="{A82CBB5F-9CE4-9F41-828D-030FF74ABE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BE2AC807-9FDE-674F-84BF-EC319D6832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61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DC80-9EA3-F8A0-9E6D-DA06B8C5C84B}"/>
              </a:ext>
            </a:extLst>
          </p:cNvPr>
          <p:cNvSpPr>
            <a:spLocks noGrp="1"/>
          </p:cNvSpPr>
          <p:nvPr>
            <p:ph type="title"/>
          </p:nvPr>
        </p:nvSpPr>
        <p:spPr>
          <a:xfrm>
            <a:off x="95250" y="-3810"/>
            <a:ext cx="7335835" cy="1268984"/>
          </a:xfrm>
        </p:spPr>
        <p:txBody>
          <a:bodyPr/>
          <a:lstStyle/>
          <a:p>
            <a:r>
              <a:rPr lang="en-US" dirty="0">
                <a:solidFill>
                  <a:schemeClr val="bg1"/>
                </a:solidFill>
              </a:rPr>
              <a:t>.</a:t>
            </a:r>
          </a:p>
        </p:txBody>
      </p:sp>
      <p:sp>
        <p:nvSpPr>
          <p:cNvPr id="3" name="Content Placeholder 2">
            <a:extLst>
              <a:ext uri="{FF2B5EF4-FFF2-40B4-BE49-F238E27FC236}">
                <a16:creationId xmlns:a16="http://schemas.microsoft.com/office/drawing/2014/main" id="{24CFAB94-43B2-EE20-482C-699A272247E5}"/>
              </a:ext>
            </a:extLst>
          </p:cNvPr>
          <p:cNvSpPr>
            <a:spLocks noGrp="1"/>
          </p:cNvSpPr>
          <p:nvPr>
            <p:ph idx="1"/>
          </p:nvPr>
        </p:nvSpPr>
        <p:spPr>
          <a:xfrm>
            <a:off x="-6350" y="1144016"/>
            <a:ext cx="10079035" cy="4820412"/>
          </a:xfrm>
        </p:spPr>
        <p:txBody>
          <a:bodyPr vert="horz" lIns="91440" tIns="45720" rIns="91440" bIns="45720" rtlCol="0" anchor="t">
            <a:normAutofit/>
          </a:bodyPr>
          <a:lstStyle/>
          <a:p>
            <a:pPr algn="just">
              <a:lnSpc>
                <a:spcPct val="105000"/>
              </a:lnSpc>
              <a:buFont typeface="Arial,Sans-Serif" panose="020B0604020202020204" pitchFamily="34" charset="0"/>
            </a:pPr>
            <a:r>
              <a:rPr lang="en-US" sz="3600" dirty="0">
                <a:ea typeface="+mn-lt"/>
                <a:cs typeface="+mn-lt"/>
              </a:rPr>
              <a:t>1. </a:t>
            </a:r>
            <a:r>
              <a:rPr lang="en-US" sz="3600" b="1" dirty="0">
                <a:solidFill>
                  <a:srgbClr val="FF0000"/>
                </a:solidFill>
                <a:ea typeface="+mn-lt"/>
                <a:cs typeface="+mn-lt"/>
              </a:rPr>
              <a:t>A</a:t>
            </a:r>
            <a:r>
              <a:rPr lang="en-US" sz="3600" dirty="0">
                <a:solidFill>
                  <a:srgbClr val="FF0000"/>
                </a:solidFill>
                <a:ea typeface="+mn-lt"/>
                <a:cs typeface="+mn-lt"/>
              </a:rPr>
              <a:t> to</a:t>
            </a:r>
            <a:r>
              <a:rPr lang="en-US" sz="3600" dirty="0">
                <a:ea typeface="+mn-lt"/>
                <a:cs typeface="+mn-lt"/>
              </a:rPr>
              <a:t> </a:t>
            </a:r>
            <a:r>
              <a:rPr lang="en-US" sz="3600" b="1" dirty="0">
                <a:ea typeface="+mn-lt"/>
                <a:cs typeface="+mn-lt"/>
              </a:rPr>
              <a:t>B</a:t>
            </a:r>
            <a:r>
              <a:rPr lang="en-US" sz="3600" dirty="0">
                <a:ea typeface="+mn-lt"/>
                <a:cs typeface="+mn-lt"/>
              </a:rPr>
              <a:t> for </a:t>
            </a:r>
            <a:r>
              <a:rPr lang="en-US" sz="3600" b="1" dirty="0">
                <a:ea typeface="+mn-lt"/>
                <a:cs typeface="+mn-lt"/>
              </a:rPr>
              <a:t>C</a:t>
            </a:r>
            <a:r>
              <a:rPr lang="en-US" sz="3600" dirty="0">
                <a:ea typeface="+mn-lt"/>
                <a:cs typeface="+mn-lt"/>
              </a:rPr>
              <a:t> of </a:t>
            </a:r>
            <a:r>
              <a:rPr lang="en-US" sz="3600" b="1" dirty="0">
                <a:ea typeface="+mn-lt"/>
                <a:cs typeface="+mn-lt"/>
              </a:rPr>
              <a:t>D</a:t>
            </a:r>
            <a:r>
              <a:rPr lang="en-US" sz="3600" dirty="0">
                <a:ea typeface="+mn-lt"/>
                <a:cs typeface="+mn-lt"/>
              </a:rPr>
              <a:t> in</a:t>
            </a:r>
          </a:p>
          <a:p>
            <a:pPr algn="just">
              <a:lnSpc>
                <a:spcPct val="105000"/>
              </a:lnSpc>
              <a:buFont typeface="Arial,Sans-Serif" panose="020B0604020202020204" pitchFamily="34" charset="0"/>
            </a:pPr>
            <a:r>
              <a:rPr lang="en-US" sz="3600" dirty="0">
                <a:ea typeface="+mn-lt"/>
                <a:cs typeface="+mn-lt"/>
              </a:rPr>
              <a:t>2.</a:t>
            </a:r>
            <a:r>
              <a:rPr lang="en-US" sz="3600" b="1" dirty="0">
                <a:ea typeface="+mn-lt"/>
                <a:cs typeface="+mn-lt"/>
              </a:rPr>
              <a:t> A</a:t>
            </a:r>
            <a:r>
              <a:rPr lang="en-US" sz="3600" dirty="0">
                <a:ea typeface="+mn-lt"/>
                <a:cs typeface="+mn-lt"/>
              </a:rPr>
              <a:t> includes </a:t>
            </a:r>
            <a:r>
              <a:rPr lang="en-US" sz="3600" b="1" dirty="0">
                <a:solidFill>
                  <a:srgbClr val="FF0000"/>
                </a:solidFill>
                <a:ea typeface="+mn-lt"/>
                <a:cs typeface="+mn-lt"/>
              </a:rPr>
              <a:t>B</a:t>
            </a:r>
            <a:r>
              <a:rPr lang="en-US" sz="3600" dirty="0">
                <a:solidFill>
                  <a:srgbClr val="FF0000"/>
                </a:solidFill>
                <a:ea typeface="+mn-lt"/>
                <a:cs typeface="+mn-lt"/>
              </a:rPr>
              <a:t> covers</a:t>
            </a:r>
            <a:r>
              <a:rPr lang="en-US" sz="3600" dirty="0">
                <a:ea typeface="+mn-lt"/>
                <a:cs typeface="+mn-lt"/>
              </a:rPr>
              <a:t> </a:t>
            </a:r>
            <a:r>
              <a:rPr lang="en-US" sz="3600" b="1" dirty="0">
                <a:ea typeface="+mn-lt"/>
                <a:cs typeface="+mn-lt"/>
              </a:rPr>
              <a:t>C</a:t>
            </a:r>
            <a:r>
              <a:rPr lang="en-US" sz="3600" dirty="0">
                <a:ea typeface="+mn-lt"/>
                <a:cs typeface="+mn-lt"/>
              </a:rPr>
              <a:t> refers </a:t>
            </a:r>
            <a:r>
              <a:rPr lang="en-US" sz="3600" b="1" dirty="0">
                <a:ea typeface="+mn-lt"/>
                <a:cs typeface="+mn-lt"/>
              </a:rPr>
              <a:t>D</a:t>
            </a:r>
            <a:r>
              <a:rPr lang="en-US" sz="3600" dirty="0">
                <a:ea typeface="+mn-lt"/>
                <a:cs typeface="+mn-lt"/>
              </a:rPr>
              <a:t> encompass</a:t>
            </a:r>
          </a:p>
          <a:p>
            <a:pPr algn="just">
              <a:lnSpc>
                <a:spcPct val="105000"/>
              </a:lnSpc>
              <a:buFont typeface="Arial,Sans-Serif" panose="020B0604020202020204" pitchFamily="34" charset="0"/>
            </a:pPr>
            <a:r>
              <a:rPr lang="en-US" sz="3600" dirty="0">
                <a:ea typeface="+mn-lt"/>
                <a:cs typeface="+mn-lt"/>
              </a:rPr>
              <a:t>3. </a:t>
            </a:r>
            <a:r>
              <a:rPr lang="en-US" sz="3600" b="1" dirty="0">
                <a:ea typeface="+mn-lt"/>
                <a:cs typeface="+mn-lt"/>
              </a:rPr>
              <a:t>A</a:t>
            </a:r>
            <a:r>
              <a:rPr lang="en-US" sz="3600" dirty="0">
                <a:ea typeface="+mn-lt"/>
                <a:cs typeface="+mn-lt"/>
              </a:rPr>
              <a:t> fly </a:t>
            </a:r>
            <a:r>
              <a:rPr lang="en-US" sz="3600" b="1" dirty="0">
                <a:solidFill>
                  <a:srgbClr val="FF0000"/>
                </a:solidFill>
                <a:ea typeface="+mn-lt"/>
                <a:cs typeface="+mn-lt"/>
              </a:rPr>
              <a:t>B</a:t>
            </a:r>
            <a:r>
              <a:rPr lang="en-US" sz="3600" dirty="0">
                <a:solidFill>
                  <a:srgbClr val="FF0000"/>
                </a:solidFill>
                <a:ea typeface="+mn-lt"/>
                <a:cs typeface="+mn-lt"/>
              </a:rPr>
              <a:t> bounce</a:t>
            </a:r>
            <a:r>
              <a:rPr lang="en-US" sz="3600" dirty="0">
                <a:ea typeface="+mn-lt"/>
                <a:cs typeface="+mn-lt"/>
              </a:rPr>
              <a:t> </a:t>
            </a:r>
            <a:r>
              <a:rPr lang="en-US" sz="3600" b="1" dirty="0">
                <a:ea typeface="+mn-lt"/>
                <a:cs typeface="+mn-lt"/>
              </a:rPr>
              <a:t>C</a:t>
            </a:r>
            <a:r>
              <a:rPr lang="en-US" sz="3600" dirty="0">
                <a:ea typeface="+mn-lt"/>
                <a:cs typeface="+mn-lt"/>
              </a:rPr>
              <a:t> ricocheted </a:t>
            </a:r>
            <a:r>
              <a:rPr lang="en-US" sz="3600" b="1" dirty="0">
                <a:ea typeface="+mn-lt"/>
                <a:cs typeface="+mn-lt"/>
              </a:rPr>
              <a:t>D</a:t>
            </a:r>
            <a:r>
              <a:rPr lang="en-US" sz="3600" dirty="0">
                <a:ea typeface="+mn-lt"/>
                <a:cs typeface="+mn-lt"/>
              </a:rPr>
              <a:t> jump</a:t>
            </a:r>
          </a:p>
          <a:p>
            <a:pPr algn="just">
              <a:lnSpc>
                <a:spcPct val="105000"/>
              </a:lnSpc>
              <a:buFont typeface="Arial,Sans-Serif" panose="020B0604020202020204" pitchFamily="34" charset="0"/>
            </a:pPr>
            <a:r>
              <a:rPr lang="en-US" sz="3600" dirty="0">
                <a:ea typeface="+mn-lt"/>
                <a:cs typeface="+mn-lt"/>
              </a:rPr>
              <a:t>4. </a:t>
            </a:r>
            <a:r>
              <a:rPr lang="en-US" sz="3600" b="1" dirty="0">
                <a:solidFill>
                  <a:srgbClr val="FF0000"/>
                </a:solidFill>
                <a:ea typeface="+mn-lt"/>
                <a:cs typeface="+mn-lt"/>
              </a:rPr>
              <a:t>A</a:t>
            </a:r>
            <a:r>
              <a:rPr lang="en-US" sz="3600" dirty="0">
                <a:solidFill>
                  <a:srgbClr val="FF0000"/>
                </a:solidFill>
                <a:ea typeface="+mn-lt"/>
                <a:cs typeface="+mn-lt"/>
              </a:rPr>
              <a:t> zigzag</a:t>
            </a:r>
            <a:r>
              <a:rPr lang="en-US" sz="3600" dirty="0">
                <a:ea typeface="+mn-lt"/>
                <a:cs typeface="+mn-lt"/>
              </a:rPr>
              <a:t> </a:t>
            </a:r>
            <a:r>
              <a:rPr lang="en-US" sz="3600" b="1" dirty="0">
                <a:ea typeface="+mn-lt"/>
                <a:cs typeface="+mn-lt"/>
              </a:rPr>
              <a:t>B </a:t>
            </a:r>
            <a:r>
              <a:rPr lang="en-US" sz="3600" dirty="0">
                <a:ea typeface="+mn-lt"/>
                <a:cs typeface="+mn-lt"/>
              </a:rPr>
              <a:t>zap</a:t>
            </a:r>
            <a:r>
              <a:rPr lang="en-US" sz="3600" b="1" dirty="0">
                <a:ea typeface="+mn-lt"/>
                <a:cs typeface="+mn-lt"/>
              </a:rPr>
              <a:t> C</a:t>
            </a:r>
            <a:r>
              <a:rPr lang="en-US" sz="3600" dirty="0">
                <a:ea typeface="+mn-lt"/>
                <a:cs typeface="+mn-lt"/>
              </a:rPr>
              <a:t> across </a:t>
            </a:r>
            <a:r>
              <a:rPr lang="en-US" sz="3600" b="1" dirty="0">
                <a:ea typeface="+mn-lt"/>
                <a:cs typeface="+mn-lt"/>
              </a:rPr>
              <a:t>D</a:t>
            </a:r>
            <a:r>
              <a:rPr lang="en-US" sz="3600" dirty="0">
                <a:ea typeface="+mn-lt"/>
                <a:cs typeface="+mn-lt"/>
              </a:rPr>
              <a:t> crisscross</a:t>
            </a:r>
          </a:p>
          <a:p>
            <a:pPr algn="just">
              <a:lnSpc>
                <a:spcPct val="105000"/>
              </a:lnSpc>
              <a:buFont typeface="Arial,Sans-Serif" panose="020B0604020202020204" pitchFamily="34" charset="0"/>
            </a:pPr>
            <a:r>
              <a:rPr lang="en-US" sz="3600" dirty="0">
                <a:ea typeface="+mn-lt"/>
                <a:cs typeface="+mn-lt"/>
              </a:rPr>
              <a:t>5. </a:t>
            </a:r>
            <a:r>
              <a:rPr lang="en-US" sz="3600" b="1" dirty="0">
                <a:solidFill>
                  <a:srgbClr val="FF0000"/>
                </a:solidFill>
                <a:ea typeface="+mn-lt"/>
                <a:cs typeface="+mn-lt"/>
              </a:rPr>
              <a:t>A</a:t>
            </a:r>
            <a:r>
              <a:rPr lang="en-US" sz="3600" dirty="0">
                <a:solidFill>
                  <a:srgbClr val="FF0000"/>
                </a:solidFill>
                <a:ea typeface="+mn-lt"/>
                <a:cs typeface="+mn-lt"/>
              </a:rPr>
              <a:t> true</a:t>
            </a:r>
            <a:r>
              <a:rPr lang="en-US" sz="3600" dirty="0">
                <a:ea typeface="+mn-lt"/>
                <a:cs typeface="+mn-lt"/>
              </a:rPr>
              <a:t> </a:t>
            </a:r>
            <a:r>
              <a:rPr lang="en-US" sz="3600" b="1" dirty="0">
                <a:ea typeface="+mn-lt"/>
                <a:cs typeface="+mn-lt"/>
              </a:rPr>
              <a:t>B</a:t>
            </a:r>
            <a:r>
              <a:rPr lang="en-US" sz="3600" dirty="0">
                <a:ea typeface="+mn-lt"/>
                <a:cs typeface="+mn-lt"/>
              </a:rPr>
              <a:t> truly </a:t>
            </a:r>
            <a:r>
              <a:rPr lang="en-US" sz="3600" b="1" dirty="0">
                <a:ea typeface="+mn-lt"/>
                <a:cs typeface="+mn-lt"/>
              </a:rPr>
              <a:t>C </a:t>
            </a:r>
            <a:r>
              <a:rPr lang="en-US" sz="3600" dirty="0">
                <a:ea typeface="+mn-lt"/>
                <a:cs typeface="+mn-lt"/>
              </a:rPr>
              <a:t>truthfully </a:t>
            </a:r>
            <a:r>
              <a:rPr lang="en-US" sz="3600" b="1" dirty="0">
                <a:ea typeface="+mn-lt"/>
                <a:cs typeface="+mn-lt"/>
              </a:rPr>
              <a:t>D</a:t>
            </a:r>
            <a:r>
              <a:rPr lang="en-US" sz="3600" dirty="0">
                <a:ea typeface="+mn-lt"/>
                <a:cs typeface="+mn-lt"/>
              </a:rPr>
              <a:t> truth</a:t>
            </a:r>
          </a:p>
          <a:p>
            <a:pPr algn="just">
              <a:lnSpc>
                <a:spcPct val="105000"/>
              </a:lnSpc>
              <a:buFont typeface="Arial,Sans-Serif" panose="020B0604020202020204" pitchFamily="34" charset="0"/>
            </a:pPr>
            <a:r>
              <a:rPr lang="en-US" sz="3600" dirty="0">
                <a:ea typeface="+mn-lt"/>
                <a:cs typeface="+mn-lt"/>
              </a:rPr>
              <a:t>6. </a:t>
            </a:r>
            <a:r>
              <a:rPr lang="en-US" sz="3600" b="1" dirty="0">
                <a:ea typeface="+mn-lt"/>
                <a:cs typeface="+mn-lt"/>
              </a:rPr>
              <a:t>A</a:t>
            </a:r>
            <a:r>
              <a:rPr lang="en-US" sz="3600" dirty="0">
                <a:ea typeface="+mn-lt"/>
                <a:cs typeface="+mn-lt"/>
              </a:rPr>
              <a:t> although </a:t>
            </a:r>
            <a:r>
              <a:rPr lang="en-US" sz="3600" b="1" dirty="0">
                <a:ea typeface="+mn-lt"/>
                <a:cs typeface="+mn-lt"/>
              </a:rPr>
              <a:t>B</a:t>
            </a:r>
            <a:r>
              <a:rPr lang="en-US" sz="3600" dirty="0">
                <a:ea typeface="+mn-lt"/>
                <a:cs typeface="+mn-lt"/>
              </a:rPr>
              <a:t> thus </a:t>
            </a:r>
            <a:r>
              <a:rPr lang="en-US" sz="3600" b="1" dirty="0">
                <a:solidFill>
                  <a:srgbClr val="FF0000"/>
                </a:solidFill>
                <a:ea typeface="+mn-lt"/>
                <a:cs typeface="+mn-lt"/>
              </a:rPr>
              <a:t>C</a:t>
            </a:r>
            <a:r>
              <a:rPr lang="en-US" sz="3600" dirty="0">
                <a:solidFill>
                  <a:srgbClr val="FF0000"/>
                </a:solidFill>
                <a:ea typeface="+mn-lt"/>
                <a:cs typeface="+mn-lt"/>
              </a:rPr>
              <a:t> though</a:t>
            </a:r>
            <a:r>
              <a:rPr lang="en-US" sz="3600" dirty="0">
                <a:ea typeface="+mn-lt"/>
                <a:cs typeface="+mn-lt"/>
              </a:rPr>
              <a:t> </a:t>
            </a:r>
            <a:r>
              <a:rPr lang="en-US" sz="3600" b="1" dirty="0">
                <a:ea typeface="+mn-lt"/>
                <a:cs typeface="+mn-lt"/>
              </a:rPr>
              <a:t>D</a:t>
            </a:r>
            <a:r>
              <a:rPr lang="en-US" sz="3600" dirty="0">
                <a:ea typeface="+mn-lt"/>
                <a:cs typeface="+mn-lt"/>
              </a:rPr>
              <a:t> nevertheless</a:t>
            </a:r>
          </a:p>
          <a:p>
            <a:endParaRPr lang="en-US" sz="3600" dirty="0"/>
          </a:p>
        </p:txBody>
      </p:sp>
    </p:spTree>
    <p:extLst>
      <p:ext uri="{BB962C8B-B14F-4D97-AF65-F5344CB8AC3E}">
        <p14:creationId xmlns:p14="http://schemas.microsoft.com/office/powerpoint/2010/main" val="4084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4D67-4DD4-297B-239D-9D66C5DD0729}"/>
              </a:ext>
            </a:extLst>
          </p:cNvPr>
          <p:cNvSpPr>
            <a:spLocks noGrp="1"/>
          </p:cNvSpPr>
          <p:nvPr>
            <p:ph type="title"/>
          </p:nvPr>
        </p:nvSpPr>
        <p:spPr>
          <a:xfrm>
            <a:off x="-6350" y="-3810"/>
            <a:ext cx="11793535" cy="1078484"/>
          </a:xfrm>
        </p:spPr>
        <p:txBody>
          <a:bodyPr>
            <a:normAutofit fontScale="90000"/>
          </a:bodyPr>
          <a:lstStyle/>
          <a:p>
            <a:r>
              <a:rPr lang="en-US" dirty="0"/>
              <a:t>SPEAKING</a:t>
            </a:r>
            <a:br>
              <a:rPr lang="en-US" dirty="0"/>
            </a:br>
            <a:r>
              <a:rPr lang="en-US" dirty="0"/>
              <a:t/>
            </a:r>
            <a:br>
              <a:rPr lang="en-US" dirty="0"/>
            </a:br>
            <a:endParaRPr lang="en-US" b="0">
              <a:ea typeface="+mj-lt"/>
              <a:cs typeface="+mj-lt"/>
            </a:endParaRPr>
          </a:p>
        </p:txBody>
      </p:sp>
      <p:sp>
        <p:nvSpPr>
          <p:cNvPr id="3" name="Content Placeholder 2">
            <a:extLst>
              <a:ext uri="{FF2B5EF4-FFF2-40B4-BE49-F238E27FC236}">
                <a16:creationId xmlns:a16="http://schemas.microsoft.com/office/drawing/2014/main" id="{ACE5B84F-004F-05D9-5F11-2A56B3028604}"/>
              </a:ext>
            </a:extLst>
          </p:cNvPr>
          <p:cNvSpPr>
            <a:spLocks noGrp="1"/>
          </p:cNvSpPr>
          <p:nvPr>
            <p:ph idx="1"/>
          </p:nvPr>
        </p:nvSpPr>
        <p:spPr>
          <a:xfrm>
            <a:off x="107950" y="1296416"/>
            <a:ext cx="9355135" cy="3601212"/>
          </a:xfrm>
        </p:spPr>
        <p:txBody>
          <a:bodyPr vert="horz" lIns="91440" tIns="45720" rIns="91440" bIns="45720" rtlCol="0" anchor="t">
            <a:normAutofit/>
          </a:bodyPr>
          <a:lstStyle/>
          <a:p>
            <a:pPr marL="0" indent="0">
              <a:buNone/>
            </a:pPr>
            <a:r>
              <a:rPr lang="en-US" b="1" dirty="0">
                <a:latin typeface="Consolas"/>
              </a:rPr>
              <a:t>Watch the video [</a:t>
            </a:r>
            <a:r>
              <a:rPr lang="en-US" b="1" dirty="0">
                <a:latin typeface="Consolas"/>
                <a:ea typeface="+mn-lt"/>
                <a:cs typeface="+mn-lt"/>
                <a:hlinkClick r:id="rId2"/>
              </a:rPr>
              <a:t>https://youtu.be/iQ_1BXBxLdI</a:t>
            </a:r>
            <a:r>
              <a:rPr lang="en-US" b="1" dirty="0">
                <a:latin typeface="Consolas"/>
                <a:ea typeface="+mn-lt"/>
                <a:cs typeface="+mn-lt"/>
              </a:rPr>
              <a:t>] and discuss the phenomenon of slang as you understand it.</a:t>
            </a:r>
          </a:p>
          <a:p>
            <a:pPr marL="0" indent="0">
              <a:buNone/>
            </a:pPr>
            <a:endParaRPr lang="en-US" b="1" dirty="0">
              <a:latin typeface="Consolas"/>
            </a:endParaRPr>
          </a:p>
          <a:p>
            <a:pPr marL="0" indent="0">
              <a:buNone/>
            </a:pPr>
            <a:r>
              <a:rPr lang="en-US" b="1" dirty="0">
                <a:latin typeface="Consolas"/>
              </a:rPr>
              <a:t>1. What slang words do you use?</a:t>
            </a:r>
          </a:p>
          <a:p>
            <a:pPr marL="0" indent="0">
              <a:buNone/>
            </a:pPr>
            <a:r>
              <a:rPr lang="en-US" b="1" dirty="0">
                <a:latin typeface="Consolas"/>
              </a:rPr>
              <a:t>2. Which is the origin of slang?</a:t>
            </a:r>
          </a:p>
          <a:p>
            <a:pPr marL="0" indent="0">
              <a:buNone/>
            </a:pPr>
            <a:r>
              <a:rPr lang="en-US" b="1" dirty="0">
                <a:latin typeface="Consolas"/>
              </a:rPr>
              <a:t>3. Why do people use slang words?</a:t>
            </a:r>
          </a:p>
          <a:p>
            <a:pPr marL="0" indent="0">
              <a:buNone/>
            </a:pPr>
            <a:r>
              <a:rPr lang="en-US" b="1" dirty="0">
                <a:latin typeface="Consolas"/>
              </a:rPr>
              <a:t>4. Do you believe slang words would replace complex structures in language?</a:t>
            </a:r>
          </a:p>
        </p:txBody>
      </p:sp>
    </p:spTree>
    <p:extLst>
      <p:ext uri="{BB962C8B-B14F-4D97-AF65-F5344CB8AC3E}">
        <p14:creationId xmlns:p14="http://schemas.microsoft.com/office/powerpoint/2010/main" val="878065227"/>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233A3D"/>
      </a:dk2>
      <a:lt2>
        <a:srgbClr val="E2E4E8"/>
      </a:lt2>
      <a:accent1>
        <a:srgbClr val="BD9D67"/>
      </a:accent1>
      <a:accent2>
        <a:srgbClr val="A3A65C"/>
      </a:accent2>
      <a:accent3>
        <a:srgbClr val="8FAA6F"/>
      </a:accent3>
      <a:accent4>
        <a:srgbClr val="6CB263"/>
      </a:accent4>
      <a:accent5>
        <a:srgbClr val="6DAF81"/>
      </a:accent5>
      <a:accent6>
        <a:srgbClr val="62B09A"/>
      </a:accent6>
      <a:hlink>
        <a:srgbClr val="6983AE"/>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972B9B53B6384899F5A52F16673090" ma:contentTypeVersion="11" ma:contentTypeDescription="Create a new document." ma:contentTypeScope="" ma:versionID="4b9da3d77d91ab24f2d8162880905a03">
  <xsd:schema xmlns:xsd="http://www.w3.org/2001/XMLSchema" xmlns:xs="http://www.w3.org/2001/XMLSchema" xmlns:p="http://schemas.microsoft.com/office/2006/metadata/properties" xmlns:ns2="30ff2e0a-77c6-4282-be6c-efb9d3a915e8" xmlns:ns3="91ca9128-19ad-4f09-823b-7161270bfe44" targetNamespace="http://schemas.microsoft.com/office/2006/metadata/properties" ma:root="true" ma:fieldsID="ebada5ae010635dd2c00392b300c464c" ns2:_="" ns3:_="">
    <xsd:import namespace="30ff2e0a-77c6-4282-be6c-efb9d3a915e8"/>
    <xsd:import namespace="91ca9128-19ad-4f09-823b-7161270bfe4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ff2e0a-77c6-4282-be6c-efb9d3a915e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f85decb-1301-438d-8b3f-81c7864c2a9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1ca9128-19ad-4f09-823b-7161270bfe4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7bada8d0-064a-4df4-b9dd-0694075bf342}" ma:internalName="TaxCatchAll" ma:showField="CatchAllData" ma:web="91ca9128-19ad-4f09-823b-7161270bfe44">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0ff2e0a-77c6-4282-be6c-efb9d3a915e8">
      <Terms xmlns="http://schemas.microsoft.com/office/infopath/2007/PartnerControls"/>
    </lcf76f155ced4ddcb4097134ff3c332f>
    <TaxCatchAll xmlns="91ca9128-19ad-4f09-823b-7161270bfe44" xsi:nil="true"/>
  </documentManagement>
</p:properties>
</file>

<file path=customXml/itemProps1.xml><?xml version="1.0" encoding="utf-8"?>
<ds:datastoreItem xmlns:ds="http://schemas.openxmlformats.org/officeDocument/2006/customXml" ds:itemID="{C5A98B2D-3A6B-4839-ABCB-DE0EBF55A388}"/>
</file>

<file path=customXml/itemProps2.xml><?xml version="1.0" encoding="utf-8"?>
<ds:datastoreItem xmlns:ds="http://schemas.openxmlformats.org/officeDocument/2006/customXml" ds:itemID="{AE333F67-F336-42DB-82EF-B0CD6183E498}"/>
</file>

<file path=customXml/itemProps3.xml><?xml version="1.0" encoding="utf-8"?>
<ds:datastoreItem xmlns:ds="http://schemas.openxmlformats.org/officeDocument/2006/customXml" ds:itemID="{D66BF0F7-0AE6-4EA1-8FCA-F8F394772FA8}"/>
</file>

<file path=docProps/app.xml><?xml version="1.0" encoding="utf-8"?>
<Properties xmlns="http://schemas.openxmlformats.org/officeDocument/2006/extended-properties" xmlns:vt="http://schemas.openxmlformats.org/officeDocument/2006/docPropsVTypes">
  <Template>office theme</Template>
  <TotalTime>2</TotalTime>
  <Words>290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Aharoni</vt:lpstr>
      <vt:lpstr>Arial</vt:lpstr>
      <vt:lpstr>Arial,Sans-Serif</vt:lpstr>
      <vt:lpstr>Avenir Next</vt:lpstr>
      <vt:lpstr>Calibri Light</vt:lpstr>
      <vt:lpstr>Consolas</vt:lpstr>
      <vt:lpstr>Neue Haas Grotesk Text Pro</vt:lpstr>
      <vt:lpstr>PunchcardVTI</vt:lpstr>
      <vt:lpstr>IT/ Internet Slang</vt:lpstr>
      <vt:lpstr>Vocabulary 1. Choose the correct words in the groups below. </vt:lpstr>
      <vt:lpstr>.</vt:lpstr>
      <vt:lpstr>Read the text on the next page and choose which answer (A-D) best fits each gap (1-6). </vt:lpstr>
      <vt:lpstr>.</vt:lpstr>
      <vt:lpstr>SPEAKING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Nicoleta Manlup</cp:lastModifiedBy>
  <cp:revision>76</cp:revision>
  <dcterms:created xsi:type="dcterms:W3CDTF">2013-07-15T20:26:40Z</dcterms:created>
  <dcterms:modified xsi:type="dcterms:W3CDTF">2023-01-07T23:44:58Z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0x0101003C972B9B53B6384899F5A52F16673090</vt:lpwstr>
  </property>
</Properties>
</file>