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Fast Mode vs Normal Mode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Normal Mode
with
Hardsync</c:v>
                </c:pt>
                <c:pt idx="1">
                  <c:v>Fast Mode 
with
Hardsync</c:v>
                </c:pt>
                <c:pt idx="2">
                  <c:v>Normal Mode
without
Hardsync</c:v>
                </c:pt>
                <c:pt idx="3">
                  <c:v>Fast Mode 
without
Hardsync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1C-4997-9FE5-80F27C1A0B3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Normal Mode
with
Hardsync</c:v>
                </c:pt>
                <c:pt idx="1">
                  <c:v>Fast Mode 
with
Hardsync</c:v>
                </c:pt>
                <c:pt idx="2">
                  <c:v>Normal Mode
without
Hardsync</c:v>
                </c:pt>
                <c:pt idx="3">
                  <c:v>Fast Mode 
without
Hardsync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F1C-4997-9FE5-80F27C1A0B3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Normal Mode
with
Hardsync</c:v>
                </c:pt>
                <c:pt idx="1">
                  <c:v>Fast Mode 
with
Hardsync</c:v>
                </c:pt>
                <c:pt idx="2">
                  <c:v>Normal Mode
without
Hardsync</c:v>
                </c:pt>
                <c:pt idx="3">
                  <c:v>Fast Mode 
without
Hardsync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F1C-4997-9FE5-80F27C1A0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6781296"/>
        <c:axId val="316781952"/>
      </c:barChart>
      <c:catAx>
        <c:axId val="31678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6781952"/>
        <c:crosses val="autoZero"/>
        <c:auto val="1"/>
        <c:lblAlgn val="ctr"/>
        <c:lblOffset val="100"/>
        <c:noMultiLvlLbl val="0"/>
      </c:catAx>
      <c:valAx>
        <c:axId val="3167819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crossAx val="31678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F7910-179A-40BF-BF64-841622F759AF}" type="datetimeFigureOut">
              <a:rPr lang="de-DE" smtClean="0"/>
              <a:t>10.12.2018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BD4AC-AC28-44B4-9B97-6ACC9F24B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8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BB59-4060-43E6-95EA-BFB01A6F6A62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3BA2ADA-05A6-4E36-8458-044CBB3B85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9EC4-3FA9-4CAD-A640-F2E4B02C4681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51DAC2-3B41-4C11-B810-0D9CEE5FF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A1F3-65D4-4CBF-A6CC-D13E4BD5E0A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D69515-BA2A-40C6-A17F-53872052E2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B311-E116-46EC-9AC2-D7B80C738E0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95B84A7-C388-4D96-8901-BC97B4D2A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2774-E793-4634-9527-DF84F6170B8E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D64EC8-4724-4F8A-ADE4-A8B1BA4A3B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E71-8BB4-4840-BDD4-580281FA4812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6A2929D-676D-4A7E-B04D-3241E38828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F07F-DF57-4444-8B04-C1FCFA0A1E30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7E03B154-EBB0-4F91-8ED3-FCC3CCF42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8519-6E5A-43F0-B915-F6D955A5AAA1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DE2136-4859-4EDB-B068-2B7CFDD53C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B06B-F7EB-4D5A-95C2-9B33C2BCED1C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5BBFB2-8AE9-46BF-BE54-1F0064690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8D60-B22D-441C-BD2D-F925830D99D1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BBED49-C722-4E66-8B51-010B445817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821A-4CE0-4BB2-8368-4B05A3823FEF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46841A-8ABF-43EB-A75E-B06B59EC82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6C13-B580-4FCF-A05E-69061B8C6B27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8C7FE4-417B-4560-9966-BABD1DBCC5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C94-587D-45A5-A4C4-A4870CC3A7DD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D93166-62F1-40EF-BDD7-3053861519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ED63-0446-4542-9B4E-478AD2DDDAFD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D2DB9C-E811-451C-9CF2-77405F3EFA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8D82-AA2F-4D05-9EE6-9E158AFE656F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43FB93-7F70-4C4B-9664-F53494610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4A1A-8B90-465B-9443-62DC20FB0A21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747B0F8-0D52-4795-AF79-722950DC10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D67-F31A-464A-8BFE-365DD25373E1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9D439A-26D6-49E8-BD76-8E9D8FFC4B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89" y="83127"/>
            <a:ext cx="2158932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4E0A07-248B-4666-B913-CB898F26A8A1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373B9-8A62-413B-AF4D-F8DD46C3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Livedemo</a:t>
            </a:r>
            <a:r>
              <a:rPr lang="de-DE" dirty="0"/>
              <a:t> beginnen, </a:t>
            </a:r>
            <a:r>
              <a:rPr lang="de-DE" dirty="0" err="1"/>
              <a:t>weils</a:t>
            </a:r>
            <a:r>
              <a:rPr lang="de-DE" dirty="0"/>
              <a:t> Heller mag???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8AEE4B-C4F5-4107-A447-45E8E847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D41B-A1CB-43E9-8810-91A8CF79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Future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2A3618-F050-4E10-9B44-016A60B8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Daemon Operation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FTP-Connection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A84D1-84DB-4EF4-83CD-8D08F5CD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190A8-BF9C-460B-97EE-2619F5D18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58862"/>
            <a:ext cx="8825658" cy="1144398"/>
          </a:xfrm>
        </p:spPr>
        <p:txBody>
          <a:bodyPr/>
          <a:lstStyle/>
          <a:p>
            <a:pPr algn="ctr"/>
            <a:r>
              <a:rPr lang="en-US" sz="8000" b="1" dirty="0" err="1">
                <a:latin typeface="Arial" panose="020B0604020202020204" pitchFamily="34" charset="0"/>
                <a:cs typeface="Arial" panose="020B0604020202020204" pitchFamily="34" charset="0"/>
              </a:rPr>
              <a:t>QuixSync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C987D9-226B-4321-BCA4-7B59AE706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12359"/>
          </a:xfrm>
        </p:spPr>
        <p:txBody>
          <a:bodyPr>
            <a:normAutofit fontScale="92500" lnSpcReduction="10000"/>
          </a:bodyPr>
          <a:lstStyle/>
          <a:p>
            <a:r>
              <a:rPr lang="de-D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Quentin Weber</a:t>
            </a:r>
          </a:p>
          <a:p>
            <a:r>
              <a:rPr lang="de-D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Chris-Thomas </a:t>
            </a:r>
            <a:r>
              <a:rPr lang="de-DE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Sembritzki</a:t>
            </a:r>
            <a:endParaRPr lang="de-D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Philipp Ludwig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4429E-0AAC-4671-A368-FF1BC305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5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B617F-57ED-48E6-B514-BAAF66AC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AA6EB-8F2C-463B-BD5A-66A76A4E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8447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Procedure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QuixSync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2.1 Indexing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2.2 Comparing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2.3 Syncing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Settings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Future Features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11AF1-DFBE-4334-86E4-739E984D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80BF-64D0-47E9-BAD9-8B37A3A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56E77-7BB4-45E7-BEF1-30ACE094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32" y="2237821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QuixSync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443AB2-493B-4B35-A823-8D69A35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32" name="Picture 8" descr="Bildergebnis für fragezeichen">
            <a:extLst>
              <a:ext uri="{FF2B5EF4-FFF2-40B4-BE49-F238E27FC236}">
                <a16:creationId xmlns:a16="http://schemas.microsoft.com/office/drawing/2014/main" id="{954E3798-AA12-45EA-A999-9430CC44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222" y1="92889" x2="50222" y2="92889"/>
                        <a14:foregroundMark x1="73333" y1="23111" x2="73333" y2="2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12" y="38319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1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161B7-6259-439D-B8CA-9BAB3573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2.1 Indexing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F893B-6E5C-4851-811E-80B05587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of the directory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runs threw every directory and saves the included files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nested sets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least two index files are needed for the comparison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9971F0-F57D-4AA3-B475-60922C0D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ADD3E-5F89-489A-9F1A-9F9D43AC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 Comparing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356221-B98E-4A3E-8A16-2129469A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two index files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=&gt; assessment of all missing files and subdirectories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creation of a file with all differences among source and target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EA3294-8803-49F3-94EE-2C46487A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9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6B2CE-9B7D-438F-8767-D766845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2.3 Syncing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E42E0-17C6-4960-B0A4-2212A854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basis is the in the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step created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non-existent files and subdirectories of the source are added to the target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ACDAB6-2B63-4A2C-AABC-3142AD1A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6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C1AFB-2BA1-49BA-A536-9ABEF6F8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00A5E-A638-4DF4-B376-89C36BE0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07685"/>
            <a:ext cx="8946541" cy="49823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Temporary Directory: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 of the created index- and comparison-files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Show Log: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the content of all log-files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Clear Cache: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deletes the content of the temporary directory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 Sync: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to 1 transfer of the source into the target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D6E93E-34A7-45F3-A40E-419BCE89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8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FD401-B711-42EB-BB1E-D09892C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Settings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C93D818F-AD3B-445E-AA92-ACEB5335A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7940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A288F4-C28E-4853-AA4F-FED279AA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0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156</Words>
  <Application>Microsoft Office PowerPoint</Application>
  <PresentationFormat>Breitbild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PowerPoint-Präsentation</vt:lpstr>
      <vt:lpstr>QuixSync</vt:lpstr>
      <vt:lpstr>Structure</vt:lpstr>
      <vt:lpstr>1 Introduction</vt:lpstr>
      <vt:lpstr>2.1 Indexing</vt:lpstr>
      <vt:lpstr>2.2 Comparing</vt:lpstr>
      <vt:lpstr>2.3 Syncing</vt:lpstr>
      <vt:lpstr>3 Settings</vt:lpstr>
      <vt:lpstr>3 Settings</vt:lpstr>
      <vt:lpstr>4 Future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QuixSync</dc:title>
  <dc:creator>Philipp Ludwig</dc:creator>
  <cp:lastModifiedBy>Philipp Ludwig</cp:lastModifiedBy>
  <cp:revision>18</cp:revision>
  <dcterms:created xsi:type="dcterms:W3CDTF">2018-12-09T13:37:03Z</dcterms:created>
  <dcterms:modified xsi:type="dcterms:W3CDTF">2018-12-10T11:48:24Z</dcterms:modified>
</cp:coreProperties>
</file>