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85"/>
  </p:normalViewPr>
  <p:slideViewPr>
    <p:cSldViewPr snapToGrid="0" snapToObjects="1">
      <p:cViewPr varScale="1">
        <p:scale>
          <a:sx n="117" d="100"/>
          <a:sy n="11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F23FE1F5-6FF2-4AC7-9F57-356E93BABFA8}"/>
    <pc:docChg chg="custSel modSld">
      <pc:chgData name="Buck Woody" userId="4205aafe-f083-4d36-8b19-c9188dd9e34d" providerId="ADAL" clId="{F23FE1F5-6FF2-4AC7-9F57-356E93BABFA8}" dt="2018-10-01T17:33:53.303" v="1754" actId="14100"/>
      <pc:docMkLst>
        <pc:docMk/>
      </pc:docMkLst>
      <pc:sldChg chg="addSp modSp">
        <pc:chgData name="Buck Woody" userId="4205aafe-f083-4d36-8b19-c9188dd9e34d" providerId="ADAL" clId="{F23FE1F5-6FF2-4AC7-9F57-356E93BABFA8}" dt="2018-10-01T16:31:04.645" v="850" actId="1076"/>
        <pc:sldMkLst>
          <pc:docMk/>
          <pc:sldMk cId="0" sldId="256"/>
        </pc:sldMkLst>
        <pc:spChg chg="mod">
          <ac:chgData name="Buck Woody" userId="4205aafe-f083-4d36-8b19-c9188dd9e34d" providerId="ADAL" clId="{F23FE1F5-6FF2-4AC7-9F57-356E93BABFA8}" dt="2018-10-01T16:20:54.267" v="52" actId="20577"/>
          <ac:spMkLst>
            <pc:docMk/>
            <pc:sldMk cId="0" sldId="256"/>
            <ac:spMk id="2" creationId="{52CC7101-0FAC-6244-A3A8-3665F00FCC74}"/>
          </ac:spMkLst>
        </pc:spChg>
        <pc:spChg chg="mod">
          <ac:chgData name="Buck Woody" userId="4205aafe-f083-4d36-8b19-c9188dd9e34d" providerId="ADAL" clId="{F23FE1F5-6FF2-4AC7-9F57-356E93BABFA8}" dt="2018-10-01T16:30:39.381" v="845" actId="313"/>
          <ac:spMkLst>
            <pc:docMk/>
            <pc:sldMk cId="0" sldId="256"/>
            <ac:spMk id="3" creationId="{566A40EA-D797-1A4F-9971-FA5B1394AE9A}"/>
          </ac:spMkLst>
        </pc:spChg>
        <pc:picChg chg="add mod">
          <ac:chgData name="Buck Woody" userId="4205aafe-f083-4d36-8b19-c9188dd9e34d" providerId="ADAL" clId="{F23FE1F5-6FF2-4AC7-9F57-356E93BABFA8}" dt="2018-10-01T16:31:04.645" v="850" actId="1076"/>
          <ac:picMkLst>
            <pc:docMk/>
            <pc:sldMk cId="0" sldId="256"/>
            <ac:picMk id="4" creationId="{D486461E-EEEB-4705-815E-1A32BC61FC2C}"/>
          </ac:picMkLst>
        </pc:picChg>
      </pc:sldChg>
      <pc:sldChg chg="modSp">
        <pc:chgData name="Buck Woody" userId="4205aafe-f083-4d36-8b19-c9188dd9e34d" providerId="ADAL" clId="{F23FE1F5-6FF2-4AC7-9F57-356E93BABFA8}" dt="2018-10-01T16:28:10.187" v="585" actId="404"/>
        <pc:sldMkLst>
          <pc:docMk/>
          <pc:sldMk cId="0" sldId="257"/>
        </pc:sldMkLst>
        <pc:spChg chg="mod">
          <ac:chgData name="Buck Woody" userId="4205aafe-f083-4d36-8b19-c9188dd9e34d" providerId="ADAL" clId="{F23FE1F5-6FF2-4AC7-9F57-356E93BABFA8}" dt="2018-10-01T16:28:10.187" v="585" actId="404"/>
          <ac:spMkLst>
            <pc:docMk/>
            <pc:sldMk cId="0" sldId="257"/>
            <ac:spMk id="3" creationId="{B263A624-EFF8-0942-86E2-5783833AFDC4}"/>
          </ac:spMkLst>
        </pc:spChg>
      </pc:sldChg>
      <pc:sldChg chg="modSp">
        <pc:chgData name="Buck Woody" userId="4205aafe-f083-4d36-8b19-c9188dd9e34d" providerId="ADAL" clId="{F23FE1F5-6FF2-4AC7-9F57-356E93BABFA8}" dt="2018-10-01T16:30:25.300" v="844" actId="403"/>
        <pc:sldMkLst>
          <pc:docMk/>
          <pc:sldMk cId="0" sldId="258"/>
        </pc:sldMkLst>
        <pc:spChg chg="mod">
          <ac:chgData name="Buck Woody" userId="4205aafe-f083-4d36-8b19-c9188dd9e34d" providerId="ADAL" clId="{F23FE1F5-6FF2-4AC7-9F57-356E93BABFA8}" dt="2018-10-01T16:30:25.300" v="844" actId="403"/>
          <ac:spMkLst>
            <pc:docMk/>
            <pc:sldMk cId="0" sldId="258"/>
            <ac:spMk id="3" creationId="{475A25C8-BE65-564F-A3A7-99BAB2A8424E}"/>
          </ac:spMkLst>
        </pc:spChg>
      </pc:sldChg>
      <pc:sldChg chg="modSp">
        <pc:chgData name="Buck Woody" userId="4205aafe-f083-4d36-8b19-c9188dd9e34d" providerId="ADAL" clId="{F23FE1F5-6FF2-4AC7-9F57-356E93BABFA8}" dt="2018-10-01T17:33:53.303" v="1754" actId="14100"/>
        <pc:sldMkLst>
          <pc:docMk/>
          <pc:sldMk cId="0" sldId="259"/>
        </pc:sldMkLst>
        <pc:spChg chg="mod">
          <ac:chgData name="Buck Woody" userId="4205aafe-f083-4d36-8b19-c9188dd9e34d" providerId="ADAL" clId="{F23FE1F5-6FF2-4AC7-9F57-356E93BABFA8}" dt="2018-10-01T17:33:53.303" v="1754" actId="14100"/>
          <ac:spMkLst>
            <pc:docMk/>
            <pc:sldMk cId="0" sldId="259"/>
            <ac:spMk id="3" creationId="{62090BD9-E1EB-A242-A25C-4428516800B0}"/>
          </ac:spMkLst>
        </pc:spChg>
      </pc:sldChg>
    </pc:docChg>
  </pc:docChgLst>
  <pc:docChgLst>
    <pc:chgData name="Buck Woody" userId="4205aafe-f083-4d36-8b19-c9188dd9e34d" providerId="ADAL" clId="{7FBC08A5-06D4-F54C-A70D-37D48DC1C190}"/>
    <pc:docChg chg="custSel modSld">
      <pc:chgData name="Buck Woody" userId="4205aafe-f083-4d36-8b19-c9188dd9e34d" providerId="ADAL" clId="{7FBC08A5-06D4-F54C-A70D-37D48DC1C190}" dt="2018-10-04T11:37:10.727" v="1547" actId="20577"/>
      <pc:docMkLst>
        <pc:docMk/>
      </pc:docMkLst>
      <pc:sldChg chg="modSp">
        <pc:chgData name="Buck Woody" userId="4205aafe-f083-4d36-8b19-c9188dd9e34d" providerId="ADAL" clId="{7FBC08A5-06D4-F54C-A70D-37D48DC1C190}" dt="2018-10-04T11:26:27.630" v="849" actId="20577"/>
        <pc:sldMkLst>
          <pc:docMk/>
          <pc:sldMk cId="0" sldId="260"/>
        </pc:sldMkLst>
        <pc:spChg chg="mod">
          <ac:chgData name="Buck Woody" userId="4205aafe-f083-4d36-8b19-c9188dd9e34d" providerId="ADAL" clId="{7FBC08A5-06D4-F54C-A70D-37D48DC1C190}" dt="2018-10-04T11:26:27.630" v="849" actId="20577"/>
          <ac:spMkLst>
            <pc:docMk/>
            <pc:sldMk cId="0" sldId="260"/>
            <ac:spMk id="3" creationId="{937DF1C8-4F76-AD4F-AD30-7C40F851673D}"/>
          </ac:spMkLst>
        </pc:spChg>
      </pc:sldChg>
      <pc:sldChg chg="modSp">
        <pc:chgData name="Buck Woody" userId="4205aafe-f083-4d36-8b19-c9188dd9e34d" providerId="ADAL" clId="{7FBC08A5-06D4-F54C-A70D-37D48DC1C190}" dt="2018-10-04T11:37:10.727" v="1547" actId="20577"/>
        <pc:sldMkLst>
          <pc:docMk/>
          <pc:sldMk cId="0" sldId="261"/>
        </pc:sldMkLst>
        <pc:spChg chg="mod">
          <ac:chgData name="Buck Woody" userId="4205aafe-f083-4d36-8b19-c9188dd9e34d" providerId="ADAL" clId="{7FBC08A5-06D4-F54C-A70D-37D48DC1C190}" dt="2018-10-04T11:37:10.727" v="1547" actId="20577"/>
          <ac:spMkLst>
            <pc:docMk/>
            <pc:sldMk cId="0" sldId="261"/>
            <ac:spMk id="3" creationId="{EE6D2CE9-F7E1-7942-AD97-5A0CBB65896E}"/>
          </ac:spMkLst>
        </pc:spChg>
      </pc:sldChg>
    </pc:docChg>
  </pc:docChgLst>
  <pc:docChgLst>
    <pc:chgData name="Buck Woody" userId="4205aafe-f083-4d36-8b19-c9188dd9e34d" providerId="ADAL" clId="{45FA6A0E-019A-9344-9109-D6A75ED35A56}"/>
    <pc:docChg chg="modSld">
      <pc:chgData name="Buck Woody" userId="4205aafe-f083-4d36-8b19-c9188dd9e34d" providerId="ADAL" clId="{45FA6A0E-019A-9344-9109-D6A75ED35A56}" dt="2018-08-20T19:01:17.162" v="0" actId="14734"/>
      <pc:docMkLst>
        <pc:docMk/>
      </pc:docMkLst>
      <pc:sldChg chg="modSp">
        <pc:chgData name="Buck Woody" userId="4205aafe-f083-4d36-8b19-c9188dd9e34d" providerId="ADAL" clId="{45FA6A0E-019A-9344-9109-D6A75ED35A56}" dt="2018-08-20T19:01:17.162" v="0" actId="14734"/>
        <pc:sldMkLst>
          <pc:docMk/>
          <pc:sldMk cId="1601255409" sldId="262"/>
        </pc:sldMkLst>
        <pc:graphicFrameChg chg="modGraphic">
          <ac:chgData name="Buck Woody" userId="4205aafe-f083-4d36-8b19-c9188dd9e34d" providerId="ADAL" clId="{45FA6A0E-019A-9344-9109-D6A75ED35A56}" dt="2018-08-20T19:01:17.162" v="0" actId="14734"/>
          <ac:graphicFrameMkLst>
            <pc:docMk/>
            <pc:sldMk cId="1601255409" sldId="262"/>
            <ac:graphicFrameMk id="4" creationId="{8CD6D050-05B6-AB41-A7C2-3475B9B7EF52}"/>
          </ac:graphicFrameMkLst>
        </pc:graphicFrameChg>
      </pc:sldChg>
    </pc:docChg>
  </pc:docChgLst>
  <pc:docChgLst>
    <pc:chgData name="Buck Woody" userId="4205aafe-f083-4d36-8b19-c9188dd9e34d" providerId="ADAL" clId="{40ADF8A7-9C8C-FA48-923F-292770B66D9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2C18E-4BD9-2C4B-8A69-836ACC7657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D82E-3ED0-CB43-BD0E-595F856286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6694509" y="0"/>
            <a:ext cx="163173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6D67-0605-7841-B883-733A6D5E82D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70399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2935-3059-604C-95A9-4FADBC66D9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934621" y="8870399"/>
            <a:ext cx="923061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algn="r" hangingPunct="0">
              <a:defRPr sz="1400"/>
            </a:pPr>
            <a:fld id="{4991C640-6D06-E14D-8D83-4C4F1B20A8D3}" type="slidenum">
              <a:t>‹#›</a:t>
            </a:fld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99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E916A-A76A-B74F-B034-C273A910F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FE165-7B00-924D-BE7B-0DF04334834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8E04DD-09AD-0F43-81A5-B2E86E2EC9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4D6C-D028-B146-95BD-C692793F5E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39C-3D18-0242-B4A5-07462B4097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77D2-3344-7249-A8DF-B0D693C38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0223D0-CE9D-ED4C-A257-91CE02FDC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1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2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5E2-13CB-5C42-9CB8-97D7B6859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BB7C9CD-BFDE-604B-8423-7FC4A27EBD70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419-AE3D-5749-A595-DDCDCC86F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48C67-92AE-604E-9D54-CFE116CB7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1697-7630-0246-B7F9-2EB9FEA83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7C711E-4432-8744-A0E1-750083EECCA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B21D-0FDA-EF49-A015-7B4C7B614E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E471B-73BD-4146-98AE-071FB455CB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5CA7-47B7-2646-9FA1-74CEE8032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5F5A334-0877-A142-A516-B745345875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0837-40E4-DC4E-A2F5-8D375B5BB9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62FF2-3CA9-8D40-8628-1105B96B2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7C23C-1FFE-A549-B5F0-5AC7F95666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0F4E544A-387C-154B-91DC-FC90CDC3B68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E2863-4833-2347-A20B-AA61B07F9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D7751-B873-404D-8B83-C09B355F06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94DA-BF71-8C43-B3D5-CBFAACC4E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52E890-3CD6-A946-8E9E-4E31F5A724E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67770-5B22-B445-B6EC-95335E52C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55DEB-9EA5-E84F-9D70-3BC499AB1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BDB9-2787-6145-8D13-510B013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6B8C-0279-F44E-BB56-03B4884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E70D9-BEAA-3E45-9ED1-E01FADC04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1818-1DB3-7F40-B700-E2CCC69F43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21B5-DDBB-A843-9CDC-B736A5A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91E2-912F-F74B-A3A7-BA2BDDE63C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7AD-CDB7-F14C-8139-2B89036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BD5B-C5AD-9248-872A-70B69262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EB00-466F-F248-BDBE-4F82DFEC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88C0-8BB5-6D4A-B31A-D0CCCD5F9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6C5-1BE0-5349-8117-8D15533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CBF4C-9319-BC40-9D1C-75363A4F9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25E5-916F-9C46-80F1-213FA120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613" y="533400"/>
            <a:ext cx="2741612" cy="504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CFF1-2926-9E4B-B3E1-A4F39A1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5613" cy="5048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DDF-1BDB-AF43-9A8D-E2F92D110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FC80-9CDF-7343-8CC8-C11338D1FC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CBC-CF89-5946-9404-EE627B7B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72C3-0028-D941-BB26-1D3E39096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D23-7ED8-CB4B-9F69-5BC85338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7B96-10F6-024E-BC88-CAE9D19F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22E4-3ACE-274D-96F7-779DF104E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712-93B1-8348-A8C1-5671DD1E3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D09-B5C5-924E-B51A-491B864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12203-22E5-3A40-BE4C-589B423A4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C014-F9B5-BD40-B7FA-6F3F76A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2139-0664-1748-8F73-E0C3E87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F103-F958-0C46-B076-7180AE33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09C2-3D88-794A-BCF2-F91198D2B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9A6C-7F92-A647-BD7C-EF86C40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DBF1B-EA2A-1B4B-B00E-40BDC812E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3D4-B7B8-8F4D-9D78-0E39475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8D83-A16E-534E-88F7-6B82F23E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8216-6C12-1F4A-B5C4-8A5942984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5A59-2593-B647-AB1A-CA6C81011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A1-FB89-F145-AB90-B06E5293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4480A-636C-9A4C-995C-145934D80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73F-AE56-6648-84F4-EFD3337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C020-6A7B-7742-96BD-CF84541E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6BE1-79F2-6341-B8DA-8B92B56E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8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55A-78E8-A445-A749-BD422AFC2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4943D1-CDC0-AC48-98B9-EF8D9647A0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281-3E67-EA43-93C9-30FB6D1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41472-ED18-1147-AC98-77546F4CC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569-D4D6-4E41-BE88-ABF6D0C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3472-59E6-3E44-B1FA-B0E7C781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3392-CE47-5946-98A0-FE78BC80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A6B-7A4E-BA45-ACE1-19DA934C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3B312-E503-7C4D-AC37-734126BA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99C80-28DE-314A-B880-23C69CEE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27D4E6-EEE6-7244-BDCE-370A85CE2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46D0-010E-ED47-B867-9A37FB0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D8F15E-A700-A144-8AA0-279DE54D6E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AAD-580C-4B41-98FD-6A297D4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0CAB-67C7-564E-B27D-DA23EACBF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9482-4D95-9C40-A4F4-20A5AB47D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1F2E-6C8A-7C48-BCDB-03B3A4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7265C-438C-AF40-904D-13145E166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7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4ECDA-50C6-2E41-806B-8AE10F90A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3FFE-46CD-5D45-A1FB-C917A186C0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83C3-3BB3-8D45-A53A-A530DED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B9BC-F6AE-054E-BCB6-BA0C8A756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3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9D6-ED24-E34A-BBC7-8DA1D02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508D-E0B2-7248-A620-DE4504F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EDD3-BFFE-DE44-A770-AE4DFFF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9D-962B-3E41-AF95-E1253318B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321A1-B364-D74F-AD5D-ED6A9F07DF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F3C-41D3-8D46-AF12-CC703F5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811215-3A84-A04C-809B-7791D14B9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E83-1ED6-8D4C-8F60-C9F41AC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16F-F46A-E343-A54F-1E7520C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E91-A815-AF47-8B59-3968849C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5CF1-BE47-6F45-AE9C-83CB878B7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8C1-DC0A-4248-A97D-3C66EEE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8214A-EB36-5A4E-B7B2-5686488B9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4D6-A97F-664B-9C90-6E998A7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E09B-F3D9-4F43-9349-4774AB61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0AE-ED0F-3942-B3B9-A30D9AE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05D-8CC1-D14B-BBDF-FEC1DDCD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79224-F1FD-8246-931E-99DECBE69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1DDD-1886-9547-96D4-3CBB2425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B8298-3CFB-F747-A8AC-9F4286395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40-C739-EE4D-9E26-90F2952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6F1-523E-0945-A949-56ACCFA2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D100-EAC4-B044-835E-2317D5D48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C688-D928-CC4E-A71D-F6B3882912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7F30-3F98-E045-BC48-43AA2FA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3A2A90-F237-F34A-83F4-3425E62EA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1B09-8CF2-8B42-87F1-FA20243C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80313" y="5334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3E59-336A-5644-A0D8-792476B6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A944-CA7C-ED4D-8F13-04BC1365F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A969-CD6C-4C49-8E3A-773846C9A8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4CFB-06CE-5842-A59B-5D5CAB2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F5255-17EF-5445-9A12-66586BF1E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218-B616-6942-AB21-77EEAD9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DA6-A616-3046-AD76-C8028C9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F58D-66A1-494D-8861-107859745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731-639C-4F46-A91A-EA26F277E3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0F61-5E86-384B-AD6A-14EEAF7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E9D7-628D-6A4F-AC56-9ED392045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94C-B16E-AA45-980E-8606A60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0B6-9FB0-184E-B039-02DD0FDB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E853-577E-EE4C-89F6-1081A7C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9-E317-8B42-9B5D-3A686E657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DC8BE-7EB8-8540-8881-BCAD6176D6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478D6-5FBC-2E4A-93F2-E2FC831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7DA12-FF7A-9C4B-A5B7-9B306D4D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90F-3ACF-E74D-AF10-CC46DCC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FDC4-1479-4D4D-A9BB-42EEB2EA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D4A3-9E57-594C-8409-36CD36F0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5F63-C116-E844-99B8-FF9DE01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4FEAF-F5BF-E346-A5A8-26684961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EC14A-5F26-8E4F-9F38-C434A382ED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4961B5-328C-574B-BE7B-9AA7AE851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CDCA-8B25-4340-B89D-1E803E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30EC9-7476-764E-AEE0-FF7C76A96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FFF-82B6-B54C-AC7A-D03EF9D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5AF1-447E-A046-91CC-3D42CA237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2FC-2C2C-094D-9CB4-E4DD080D41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EDB2-BA28-E949-B980-52ACB37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60885-EBC6-7B41-868D-08D4D4585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26662-B760-2F41-A494-DADF82B4D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430-02F2-5349-99E0-0BFB878248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D740-4B28-8843-96EC-98CE6ED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CD495-D83C-3645-B327-3D839AAD7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3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3F3-47C3-0847-9C98-D2EB418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5F5-41BA-4644-B771-D9C4EBF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6A0-154B-504F-8936-14D7FA0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FF7-849D-4F43-8ECC-00DC2226C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00E2-14CE-1B44-9900-E5CFE254A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5CD-748F-7C4C-A8CF-4BC1B321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43BBF-5E80-B243-9E00-BCC73ED16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57D-4152-B047-B63F-A6FFCE9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A6D8-09C6-8D41-B49F-64AE27B1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5736-FFAF-0241-AA89-D27F1D04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1500-85A2-5A42-B1B2-0EF6397F1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73DB0-4CDF-764E-8BDD-FC513DD3FF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10/4/18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D6A9-6A60-574C-BECD-7E4FED4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D50B7-2889-4C43-B442-82FFBC11B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F8-5ADF-844C-BBFC-3BEB590B0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5C81A2-57F6-CE44-910D-43FEC1FD46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432479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E3E-5BCA-1546-9243-F9458366DA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432479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728C1217-FBD2-B344-9B82-0607FA12F300}" type="datetime1">
              <a:rPr lang="en-US"/>
              <a:pPr lvl="0"/>
              <a:t>10/4/18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065212-6E65-1242-8247-9F8C03453F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432479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4DE86514-33CD-DD48-AB37-19A01656A26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8EB07-309E-F348-9DCE-308AC212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F4D-D96E-D941-9459-827A7B07A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0869-0C1A-4149-AE86-0CA788E15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39" y="1828800"/>
            <a:ext cx="8686440" cy="41907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025F4-8554-B94F-B385-37FCFC680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155280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EC0CF-BA81-434E-87FD-DD87758ED6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A42FBB01-3C24-C743-A283-00302F98DFE3}" type="datetime1">
              <a:rPr lang="en-US"/>
              <a:pPr lvl="0"/>
              <a:t>10/4/18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927-6847-B845-B322-0D836E0EA0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CF3E5C15-AE37-E74C-B169-66D0B6BBCA7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8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75000"/>
        <a:buFont typeface="StarSymbol"/>
        <a:buChar char="–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1478100"/>
            <a:ext cx="5028840" cy="1569660"/>
          </a:xfrm>
        </p:spPr>
        <p:txBody>
          <a:bodyPr/>
          <a:lstStyle/>
          <a:p>
            <a:pPr lvl="0"/>
            <a:r>
              <a:rPr lang="en-US" dirty="0"/>
              <a:t>Secure Machine Learning with SQL Server ML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40EA-D797-1A4F-9971-FA5B1394AE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39" y="3403440"/>
            <a:ext cx="5028840" cy="424732"/>
          </a:xfrm>
        </p:spPr>
        <p:txBody>
          <a:bodyPr wrap="square" lIns="91440" tIns="45720" rIns="91440" bIns="45720" anchor="t"/>
          <a:lstStyle/>
          <a:p>
            <a:pPr lvl="0" rtl="0">
              <a:spcBef>
                <a:spcPts val="601"/>
              </a:spcBef>
              <a:tabLst>
                <a:tab pos="0" algn="l"/>
              </a:tabLst>
            </a:pPr>
            <a:r>
              <a:rPr lang="en-US" sz="2400" dirty="0">
                <a:latin typeface="Palatino Linotype" pitchFamily="18"/>
              </a:rPr>
              <a:t>Contoso Secure Manufacturing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486461E-EEEB-4705-815E-1A32BC61FC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43" y="4183852"/>
            <a:ext cx="2733436" cy="14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4634" y="230148"/>
            <a:ext cx="5028840" cy="584775"/>
          </a:xfrm>
        </p:spPr>
        <p:txBody>
          <a:bodyPr/>
          <a:lstStyle/>
          <a:p>
            <a:pPr lvl="0"/>
            <a:r>
              <a:rPr lang="en-US" dirty="0"/>
              <a:t>Project 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D6D050-05B6-AB41-A7C2-3475B9B7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6650"/>
              </p:ext>
            </p:extLst>
          </p:nvPr>
        </p:nvGraphicFramePr>
        <p:xfrm>
          <a:off x="463124" y="1036352"/>
          <a:ext cx="10638336" cy="5332548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3110484">
                  <a:extLst>
                    <a:ext uri="{9D8B030D-6E8A-4147-A177-3AD203B41FA5}">
                      <a16:colId xmlns:a16="http://schemas.microsoft.com/office/drawing/2014/main" val="1555923058"/>
                    </a:ext>
                  </a:extLst>
                </a:gridCol>
                <a:gridCol w="3083442">
                  <a:extLst>
                    <a:ext uri="{9D8B030D-6E8A-4147-A177-3AD203B41FA5}">
                      <a16:colId xmlns:a16="http://schemas.microsoft.com/office/drawing/2014/main" val="3009566904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1963081900"/>
                    </a:ext>
                  </a:extLst>
                </a:gridCol>
              </a:tblGrid>
              <a:tr h="394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Audience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Deliverable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89531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Discovery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Technical Team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Business Requirements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273476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Envisioning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Technical Team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Business-Ready Presentation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88609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Architecture Design Session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Internal and External Technical Teams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Wireframe Diagram, Data Flow Diagram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11870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Proof of Concept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Prototype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37063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Implementation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</a:rPr>
                        <a:t>Internal and External Technical Teams</a:t>
                      </a:r>
                      <a:endParaRPr lang="en-US" sz="2000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Oversight Document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23167"/>
                  </a:ext>
                </a:extLst>
              </a:tr>
              <a:tr h="9959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Handoff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</a:rPr>
                        <a:t>Business Organization, Internal and External Technical Teams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 previous documents, follow-up strategy document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5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55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49BA-435E-824B-A75C-A3B691443E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24-EFF8-0942-86E2-5783833A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9403708" cy="387798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Contoso Secure Manufacturing creates and repairs components for highly secure solutions. We wish to create a Predictive Maintenance solution whereby we keep all data on-premises, but train a predictive model at a remote location. Sample, anonymized data must be used in the training. 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Currently, all manufacturing steps record data into a SQL Server Instance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sz="2400" dirty="0"/>
              <a:t>Ideally, the model created would be used in the testing phase of manufacturing for quality control, and also be deployable to an IoT device as an add-on service for the equipment once deployed.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oal and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D12-233B-314E-A88C-42F776BD50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5C8-BE65-564F-A3A7-99BAB2A84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5235279"/>
          </a:xfrm>
        </p:spPr>
        <p:txBody>
          <a:bodyPr/>
          <a:lstStyle/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Create an external Machine Learning (ML) Experiment process for Predictive Maintenance, using anonymized (but representative) data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Create and version models from the experimentation process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Import the model locally to a secure manufacturing/repair facility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dirty="0"/>
              <a:t>Run a prediction using the model, over data stored in a SQL Server table</a:t>
            </a:r>
          </a:p>
          <a:p>
            <a:pPr marL="342900" indent="-342900">
              <a:buClr>
                <a:srgbClr val="595959"/>
              </a:buClr>
              <a:buSzPct val="80000"/>
            </a:pPr>
            <a:r>
              <a:rPr lang="en-US" sz="2400" i="1" dirty="0"/>
              <a:t>Stretch goal: Deploy the model to an IoT device for constant prediction in the field. Contoso can upcharge for this service</a:t>
            </a:r>
          </a:p>
          <a:p>
            <a:pPr lvl="0">
              <a:buClr>
                <a:srgbClr val="595959"/>
              </a:buClr>
              <a:buSzPct val="80000"/>
              <a:buNone/>
            </a:pP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day’s Sit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DD4B-21DC-9242-BB4B-230B33C043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0BD9-E1EB-A242-A25C-4428516800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9217096" cy="4062651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Multiple options are possible using Microsoft Azure for creating extremely scalable Machine Learning training environments using standard frameworks and tools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Multiple techniques exist for creating anonymized data for experiments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Microsoft has a proven, standardized methodology for Analytic Projects and Data Science Projects, with DevOps covered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SQL Server Machine Learning Services includes an extremely high level of security, and includes Python, R, and the PREDICT statement. It can take a serialized model and use it directly on that data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Models (depending on size and type) can be deployed to “heavy” or “light” IoT devices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ailabl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7105-7084-8842-89AD-73D493CF77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1064309"/>
            <a:ext cx="8686440" cy="535531"/>
          </a:xfrm>
        </p:spPr>
        <p:txBody>
          <a:bodyPr/>
          <a:lstStyle/>
          <a:p>
            <a:pPr lvl="0"/>
            <a:r>
              <a:rPr lang="en-US" dirty="0"/>
              <a:t>Broad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1C8-4F76-AD4F-AD30-7C40F8516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3785652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The general concept is to “train at scale, deploy securely”.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Azure Machine Learning (AML) allows us to use a standard process and flow, industry-standard libraries, a variety of toolsets, flexible scale, and DevOps built in. 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We can use AML with anonymized or simulated data to ensure security. 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We persist a Machine Learning Model using various binary formats, and even translate them with ONNX.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Locally, we can ingest the model (which carries no data) into our secure environment (which has secure data) to a system such as Windows 2019 or SQL Server with ML Services, and do the predictions locally.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D50-0BC5-564E-A015-80BDA1A93B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9267480" cy="1066320"/>
          </a:xfrm>
        </p:spPr>
        <p:txBody>
          <a:bodyPr/>
          <a:lstStyle/>
          <a:p>
            <a:pPr lvl="0"/>
            <a:r>
              <a:rPr lang="en-US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CE9-F7E1-7942-AD97-5A0CBB658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3785652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Perform an Architecture Design Session (ADS) where we will lay out various technical options and compare the costs/benefits of each.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Report back on the findings of the ADS, and then describe a Proof-Of-Concept (POC) application to prove out the potential solution.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Create a Project Plan detailing the team, timelines, and goals for each phase of the solution.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Implement the solution, following standard DevOps practices with security checks per step.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Create a post-mortem of the project, and explain the retraining and </a:t>
            </a:r>
            <a:r>
              <a:rPr lang="en-US"/>
              <a:t>additional benefits we can add in to V2.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604</Words>
  <Application>Microsoft Macintosh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Palatino Linotype</vt:lpstr>
      <vt:lpstr>StarSymbol</vt:lpstr>
      <vt:lpstr>Title Slide</vt:lpstr>
      <vt:lpstr>Title and Content</vt:lpstr>
      <vt:lpstr>Secure Machine Learning with SQL Server ML Services</vt:lpstr>
      <vt:lpstr>Project Flow</vt:lpstr>
      <vt:lpstr>Opportunity Statement</vt:lpstr>
      <vt:lpstr>Goals and Objectives</vt:lpstr>
      <vt:lpstr>Advantages</vt:lpstr>
      <vt:lpstr>Broad Vision</vt:lpstr>
      <vt:lpstr>Recommendations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Buck Woody</cp:lastModifiedBy>
  <cp:revision>4</cp:revision>
  <dcterms:created xsi:type="dcterms:W3CDTF">2018-06-28T20:00:40Z</dcterms:created>
  <dcterms:modified xsi:type="dcterms:W3CDTF">2018-10-04T11:37:14Z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r8>0</vt:r8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r8>0</vt:r8>
  </property>
  <property fmtid="{D5CDD505-2E9C-101B-9397-08002B2CF9AE}" pid="15" name="Notes">
    <vt:r8>1</vt:r8>
  </property>
  <property fmtid="{D5CDD505-2E9C-101B-9397-08002B2CF9AE}" pid="16" name="Order">
    <vt:r8>74069400</vt:r8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r8>7</vt:r8>
  </property>
</Properties>
</file>