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674D8-22A7-0043-A69A-FF5B47E02548}" v="53" dt="2018-08-27T11:03:37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50"/>
  </p:normalViewPr>
  <p:slideViewPr>
    <p:cSldViewPr snapToGrid="0" snapToObjects="1">
      <p:cViewPr>
        <p:scale>
          <a:sx n="150" d="100"/>
          <a:sy n="150" d="100"/>
        </p:scale>
        <p:origin x="-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Woody" userId="4205aafe-f083-4d36-8b19-c9188dd9e34d" providerId="ADAL" clId="{9C01E858-D9C2-374B-BBF4-77257B72C134}"/>
    <pc:docChg chg="undo modSld">
      <pc:chgData name="Buck Woody" userId="4205aafe-f083-4d36-8b19-c9188dd9e34d" providerId="ADAL" clId="{9C01E858-D9C2-374B-BBF4-77257B72C134}" dt="2018-08-27T13:42:48.328" v="9" actId="14100"/>
      <pc:docMkLst>
        <pc:docMk/>
      </pc:docMkLst>
      <pc:sldChg chg="modSp">
        <pc:chgData name="Buck Woody" userId="4205aafe-f083-4d36-8b19-c9188dd9e34d" providerId="ADAL" clId="{9C01E858-D9C2-374B-BBF4-77257B72C134}" dt="2018-08-27T13:42:48.328" v="9" actId="14100"/>
        <pc:sldMkLst>
          <pc:docMk/>
          <pc:sldMk cId="2546019644" sldId="256"/>
        </pc:sldMkLst>
        <pc:spChg chg="mod">
          <ac:chgData name="Buck Woody" userId="4205aafe-f083-4d36-8b19-c9188dd9e34d" providerId="ADAL" clId="{9C01E858-D9C2-374B-BBF4-77257B72C134}" dt="2018-08-27T13:42:06.250" v="2" actId="14100"/>
          <ac:spMkLst>
            <pc:docMk/>
            <pc:sldMk cId="2546019644" sldId="256"/>
            <ac:spMk id="5" creationId="{B140CDDE-D995-FD44-86C6-F57506219E5F}"/>
          </ac:spMkLst>
        </pc:spChg>
        <pc:spChg chg="mod">
          <ac:chgData name="Buck Woody" userId="4205aafe-f083-4d36-8b19-c9188dd9e34d" providerId="ADAL" clId="{9C01E858-D9C2-374B-BBF4-77257B72C134}" dt="2018-08-27T13:42:48.328" v="9" actId="14100"/>
          <ac:spMkLst>
            <pc:docMk/>
            <pc:sldMk cId="2546019644" sldId="256"/>
            <ac:spMk id="13" creationId="{67459827-2C53-FD41-ADFA-F009190A0B01}"/>
          </ac:spMkLst>
        </pc:spChg>
        <pc:spChg chg="mod">
          <ac:chgData name="Buck Woody" userId="4205aafe-f083-4d36-8b19-c9188dd9e34d" providerId="ADAL" clId="{9C01E858-D9C2-374B-BBF4-77257B72C134}" dt="2018-08-27T13:42:29.236" v="6" actId="1076"/>
          <ac:spMkLst>
            <pc:docMk/>
            <pc:sldMk cId="2546019644" sldId="256"/>
            <ac:spMk id="19" creationId="{03A47043-1CCC-5047-9476-9055AF84AF51}"/>
          </ac:spMkLst>
        </pc:spChg>
        <pc:cxnChg chg="mod">
          <ac:chgData name="Buck Woody" userId="4205aafe-f083-4d36-8b19-c9188dd9e34d" providerId="ADAL" clId="{9C01E858-D9C2-374B-BBF4-77257B72C134}" dt="2018-08-27T13:42:35.800" v="7" actId="1076"/>
          <ac:cxnSpMkLst>
            <pc:docMk/>
            <pc:sldMk cId="2546019644" sldId="256"/>
            <ac:cxnSpMk id="8" creationId="{9FA7DD18-4E4E-1E42-81D5-5CAD568390BF}"/>
          </ac:cxnSpMkLst>
        </pc:cxnChg>
        <pc:cxnChg chg="mod">
          <ac:chgData name="Buck Woody" userId="4205aafe-f083-4d36-8b19-c9188dd9e34d" providerId="ADAL" clId="{9C01E858-D9C2-374B-BBF4-77257B72C134}" dt="2018-08-27T13:42:14.481" v="4" actId="14100"/>
          <ac:cxnSpMkLst>
            <pc:docMk/>
            <pc:sldMk cId="2546019644" sldId="256"/>
            <ac:cxnSpMk id="23" creationId="{E71E5CE4-7448-1345-84F6-96BA120616E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763E-5BA0-E14B-88D6-A047AEB8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F499-6253-064D-A751-814F9ECD7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01452-0AE2-B94C-924F-D409B394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2997-31AB-B747-B28C-0F265F14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2AFD-4FD4-EE4C-877D-025555FF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D7CF-4D81-BF4A-B558-D0BD945F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7BEBE-66F1-E446-8998-61F3BA94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0C139-0871-874E-8C70-C20D39DC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537B-63B3-A448-B40F-270E960F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AF9D-22AC-A04A-9878-223AEF1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6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F700F-B236-7D49-B6A6-2E2172E62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DD18C-D09E-B246-BBF4-06591EE4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6802-3492-9B48-A1AA-C2FC5E12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3B64-6BD3-C34C-8DA4-4AE25A1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0BDF-5A71-1948-8F3E-E429825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A5E5-07FC-5E47-8F9B-F0E9052D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31F-C92F-5946-8863-D86D49F4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4C1A-EB72-9042-96E6-043C671E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BE21-BB7A-EE42-871B-46C610F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91CA-6BA6-F443-B03E-88BE0A2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74C1-E952-DF48-9BBF-CBEF0802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31509-83E2-6B42-AACB-9D7BF948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744-631B-AE49-844D-4A5A3B6C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55B9-3481-1F48-834B-E10F269E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3074C-80D6-014E-9066-7C283E25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FE55-D654-AB4A-AA30-EC1A66A2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BDDB-A648-C149-B7EC-4645231D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29E6A-5198-EA41-AC09-96BDAC3F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04C3C-87D0-CD44-95FF-8F4D82E7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2DF1-C693-384F-9000-B45A3AE5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0DBC-4569-2D40-A97A-6123DC0B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8BD3-5E81-604A-A2B6-F9757D0F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C9EA-AA61-1C4F-B557-71D4CB0E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CD718-F6F2-B24A-9906-E0AA3B29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D251C-FD30-DA48-B4A0-6531B808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4CB6A-8912-314D-8A01-5C841A56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DD347-E8E9-A449-8BBB-2ACFB7B2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1C76F-D179-204F-8CFA-934F28A3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6B122-8C1C-AA4B-8A45-A21F537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7A28-F732-4E45-ACAA-45F868A7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939E-B638-8D48-9BAB-EF275F40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28546-1A81-0147-BB83-1E6F86B9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1DDF4-4787-454D-83B9-5D61448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EABDD-754A-5248-8571-17568769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2DD25-7E76-3B4D-9033-8BCB73BD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4673-DCE8-304A-9692-33BD9D34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2DE7-5B39-1C46-B72B-E688DA79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A770-8A92-F346-9DEE-A0354ADC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0395-CCEF-2D40-AEFD-3CFB53C2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9E15-CEF8-5741-A4E7-F24689BA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9EB2-9A4E-3044-8CBA-91CC51D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ECD0-A8E5-2F49-AF6A-98D77EE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4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71A1-B7AA-3641-BF1E-DEB194A0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4EB3E-F74B-F946-A7D0-C878B209E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61B2-4695-EE4F-B460-0EA4A85C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7537D-BB14-D246-B107-F31FEF75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CE36-0497-DF4B-A2F1-33FF1C69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466A-E737-3D48-BEB5-23B168D8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82039-7D5A-EF43-8FAF-775DB13B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A4B1-CA6B-1F45-9CCC-0CC8FFE4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A331-769F-D64F-BF2A-7E365C9DC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2255-E1A3-904C-96B8-83BE375A8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E1EC-042B-C547-97D1-A07914F57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996-002A-9448-A012-DCD4EFD9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3A75E-7EAF-5C4C-8601-66F7F4B60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40CDDE-D995-FD44-86C6-F57506219E5F}"/>
              </a:ext>
            </a:extLst>
          </p:cNvPr>
          <p:cNvSpPr/>
          <p:nvPr/>
        </p:nvSpPr>
        <p:spPr>
          <a:xfrm>
            <a:off x="419423" y="1033493"/>
            <a:ext cx="11403981" cy="5526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4ACE-2BFF-1344-97FC-3512887989AD}"/>
              </a:ext>
            </a:extLst>
          </p:cNvPr>
          <p:cNvSpPr txBox="1"/>
          <p:nvPr/>
        </p:nvSpPr>
        <p:spPr>
          <a:xfrm>
            <a:off x="100013" y="0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Flow Design: Template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A7DD18-4E4E-1E42-81D5-5CAD568390BF}"/>
              </a:ext>
            </a:extLst>
          </p:cNvPr>
          <p:cNvCxnSpPr/>
          <p:nvPr/>
        </p:nvCxnSpPr>
        <p:spPr>
          <a:xfrm>
            <a:off x="719672" y="785812"/>
            <a:ext cx="0" cy="577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E0AD83-178D-1D4B-BA45-8A0AF12910BA}"/>
              </a:ext>
            </a:extLst>
          </p:cNvPr>
          <p:cNvCxnSpPr/>
          <p:nvPr/>
        </p:nvCxnSpPr>
        <p:spPr>
          <a:xfrm>
            <a:off x="2948706" y="785812"/>
            <a:ext cx="0" cy="577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5490BD-FE89-1443-8B8D-C6A2C20B0B00}"/>
              </a:ext>
            </a:extLst>
          </p:cNvPr>
          <p:cNvCxnSpPr/>
          <p:nvPr/>
        </p:nvCxnSpPr>
        <p:spPr>
          <a:xfrm>
            <a:off x="5140894" y="785813"/>
            <a:ext cx="0" cy="577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739D6-010D-0740-81D2-79EA76FACD4F}"/>
              </a:ext>
            </a:extLst>
          </p:cNvPr>
          <p:cNvCxnSpPr/>
          <p:nvPr/>
        </p:nvCxnSpPr>
        <p:spPr>
          <a:xfrm>
            <a:off x="7484441" y="785813"/>
            <a:ext cx="0" cy="577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A6BF53-9EDA-564C-A1E3-4670BAF20130}"/>
              </a:ext>
            </a:extLst>
          </p:cNvPr>
          <p:cNvCxnSpPr/>
          <p:nvPr/>
        </p:nvCxnSpPr>
        <p:spPr>
          <a:xfrm>
            <a:off x="9844086" y="785812"/>
            <a:ext cx="0" cy="577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59827-2C53-FD41-ADFA-F009190A0B01}"/>
              </a:ext>
            </a:extLst>
          </p:cNvPr>
          <p:cNvSpPr txBox="1"/>
          <p:nvPr/>
        </p:nvSpPr>
        <p:spPr>
          <a:xfrm rot="16200000">
            <a:off x="-311911" y="5528703"/>
            <a:ext cx="1751158" cy="3120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16DE7-D13B-E644-85E4-5E019A97EAD6}"/>
              </a:ext>
            </a:extLst>
          </p:cNvPr>
          <p:cNvSpPr txBox="1"/>
          <p:nvPr/>
        </p:nvSpPr>
        <p:spPr>
          <a:xfrm>
            <a:off x="2948705" y="706607"/>
            <a:ext cx="21921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400" dirty="0"/>
              <a:t>Ingest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40789-D1B7-0B46-8003-E491B2DE3A67}"/>
              </a:ext>
            </a:extLst>
          </p:cNvPr>
          <p:cNvSpPr txBox="1"/>
          <p:nvPr/>
        </p:nvSpPr>
        <p:spPr>
          <a:xfrm>
            <a:off x="5140893" y="704434"/>
            <a:ext cx="23371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400" dirty="0"/>
              <a:t>Prepare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2D390-5702-A84D-8881-DAFA25957F37}"/>
              </a:ext>
            </a:extLst>
          </p:cNvPr>
          <p:cNvSpPr txBox="1"/>
          <p:nvPr/>
        </p:nvSpPr>
        <p:spPr>
          <a:xfrm>
            <a:off x="7484440" y="694940"/>
            <a:ext cx="23660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400" dirty="0"/>
              <a:t>Analyze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656821-1D6A-3944-A859-2DAC0F230756}"/>
              </a:ext>
            </a:extLst>
          </p:cNvPr>
          <p:cNvSpPr txBox="1"/>
          <p:nvPr/>
        </p:nvSpPr>
        <p:spPr>
          <a:xfrm>
            <a:off x="9844085" y="694940"/>
            <a:ext cx="19793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sz="1400" dirty="0"/>
              <a:t>Consume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A47043-1CCC-5047-9476-9055AF84AF51}"/>
              </a:ext>
            </a:extLst>
          </p:cNvPr>
          <p:cNvSpPr txBox="1"/>
          <p:nvPr/>
        </p:nvSpPr>
        <p:spPr>
          <a:xfrm>
            <a:off x="735060" y="694940"/>
            <a:ext cx="22200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F9F48-5C9E-3F42-81F5-BF8F7A339D8E}"/>
              </a:ext>
            </a:extLst>
          </p:cNvPr>
          <p:cNvSpPr txBox="1"/>
          <p:nvPr/>
        </p:nvSpPr>
        <p:spPr>
          <a:xfrm rot="16200000">
            <a:off x="-317726" y="3764200"/>
            <a:ext cx="1782079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400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E695F-A3E5-5D41-A36B-5D0A0A8E0E00}"/>
              </a:ext>
            </a:extLst>
          </p:cNvPr>
          <p:cNvSpPr txBox="1"/>
          <p:nvPr/>
        </p:nvSpPr>
        <p:spPr>
          <a:xfrm rot="16200000">
            <a:off x="-430994" y="1876383"/>
            <a:ext cx="19935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1E5CE4-7448-1345-84F6-96BA120616EB}"/>
              </a:ext>
            </a:extLst>
          </p:cNvPr>
          <p:cNvCxnSpPr>
            <a:cxnSpLocks/>
          </p:cNvCxnSpPr>
          <p:nvPr/>
        </p:nvCxnSpPr>
        <p:spPr>
          <a:xfrm>
            <a:off x="382577" y="3027049"/>
            <a:ext cx="11440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523289-FC59-B446-B031-1F6462D10E4B}"/>
              </a:ext>
            </a:extLst>
          </p:cNvPr>
          <p:cNvCxnSpPr/>
          <p:nvPr/>
        </p:nvCxnSpPr>
        <p:spPr>
          <a:xfrm>
            <a:off x="382577" y="4811175"/>
            <a:ext cx="11440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75C565-9C6E-9943-8406-B715657E0CFB}"/>
              </a:ext>
            </a:extLst>
          </p:cNvPr>
          <p:cNvGrpSpPr/>
          <p:nvPr/>
        </p:nvGrpSpPr>
        <p:grpSpPr>
          <a:xfrm>
            <a:off x="2914454" y="1121872"/>
            <a:ext cx="6843004" cy="5336801"/>
            <a:chOff x="2914454" y="1121872"/>
            <a:chExt cx="6843004" cy="53368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80AA60-6429-3042-B8DC-496C8D049A44}"/>
                </a:ext>
              </a:extLst>
            </p:cNvPr>
            <p:cNvSpPr/>
            <p:nvPr/>
          </p:nvSpPr>
          <p:spPr>
            <a:xfrm>
              <a:off x="2955103" y="1359102"/>
              <a:ext cx="6802355" cy="5099571"/>
            </a:xfrm>
            <a:prstGeom prst="rect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7A0946-366F-F84A-B8B4-C18ED73AA25A}"/>
                </a:ext>
              </a:extLst>
            </p:cNvPr>
            <p:cNvSpPr txBox="1"/>
            <p:nvPr/>
          </p:nvSpPr>
          <p:spPr>
            <a:xfrm>
              <a:off x="2914454" y="1121872"/>
              <a:ext cx="112243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Azure Services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18D36F-2B93-A847-9E6D-EFCF508DA4AD}"/>
              </a:ext>
            </a:extLst>
          </p:cNvPr>
          <p:cNvGrpSpPr/>
          <p:nvPr/>
        </p:nvGrpSpPr>
        <p:grpSpPr>
          <a:xfrm>
            <a:off x="3074793" y="1550137"/>
            <a:ext cx="3038928" cy="804977"/>
            <a:chOff x="3074793" y="1550137"/>
            <a:chExt cx="3038928" cy="80497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9FBCF4-B0C6-E542-A287-90C6CEA60116}"/>
                </a:ext>
              </a:extLst>
            </p:cNvPr>
            <p:cNvGrpSpPr/>
            <p:nvPr/>
          </p:nvGrpSpPr>
          <p:grpSpPr>
            <a:xfrm>
              <a:off x="3078866" y="1551008"/>
              <a:ext cx="3034855" cy="804106"/>
              <a:chOff x="3078866" y="1551008"/>
              <a:chExt cx="3034855" cy="80410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3F50B0C-1931-6844-A67C-FB82B9BC81A3}"/>
                  </a:ext>
                </a:extLst>
              </p:cNvPr>
              <p:cNvSpPr/>
              <p:nvPr/>
            </p:nvSpPr>
            <p:spPr>
              <a:xfrm>
                <a:off x="3078866" y="1551008"/>
                <a:ext cx="3034855" cy="79865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3D15AC-BF95-1643-95E8-AF698A997060}"/>
                  </a:ext>
                </a:extLst>
              </p:cNvPr>
              <p:cNvSpPr/>
              <p:nvPr/>
            </p:nvSpPr>
            <p:spPr>
              <a:xfrm>
                <a:off x="3079316" y="1805649"/>
                <a:ext cx="3034405" cy="5494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CF4101-A0D1-8542-B541-C47028051F17}"/>
                </a:ext>
              </a:extLst>
            </p:cNvPr>
            <p:cNvSpPr txBox="1"/>
            <p:nvPr/>
          </p:nvSpPr>
          <p:spPr>
            <a:xfrm>
              <a:off x="3074793" y="1550137"/>
              <a:ext cx="3025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chemeClr val="bg1"/>
                  </a:solidFill>
                </a:rPr>
                <a:t>Azure Service Name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628FBB-0A73-0E40-A650-E908E4175104}"/>
                </a:ext>
              </a:extLst>
            </p:cNvPr>
            <p:cNvSpPr txBox="1"/>
            <p:nvPr/>
          </p:nvSpPr>
          <p:spPr>
            <a:xfrm>
              <a:off x="3088307" y="1827136"/>
              <a:ext cx="3011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Purpose and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01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 Woody</dc:creator>
  <cp:lastModifiedBy>Buck Woody</cp:lastModifiedBy>
  <cp:revision>1</cp:revision>
  <dcterms:created xsi:type="dcterms:W3CDTF">2018-08-27T10:39:48Z</dcterms:created>
  <dcterms:modified xsi:type="dcterms:W3CDTF">2018-08-27T13:42:51Z</dcterms:modified>
</cp:coreProperties>
</file>