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0150-FC77-44BF-B79F-1AC43252DBD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1626-BAEA-4413-A1CA-D879624FB2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610600" cy="6400800"/>
          </a:xfrm>
          <a:prstGeom prst="rect">
            <a:avLst/>
          </a:prstGeom>
          <a:solidFill>
            <a:srgbClr val="FFC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304800"/>
            <a:ext cx="20574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37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5359" t="24725" r="20132" b="13736"/>
          <a:stretch>
            <a:fillRect/>
          </a:stretch>
        </p:blipFill>
        <p:spPr bwMode="auto">
          <a:xfrm>
            <a:off x="2667000" y="1676400"/>
            <a:ext cx="5791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610600" cy="6400800"/>
          </a:xfrm>
          <a:prstGeom prst="rect">
            <a:avLst/>
          </a:prstGeom>
          <a:solidFill>
            <a:srgbClr val="FFC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304800"/>
            <a:ext cx="20574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37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5139" t="22917" r="20351" b="18750"/>
          <a:stretch>
            <a:fillRect/>
          </a:stretch>
        </p:blipFill>
        <p:spPr bwMode="auto">
          <a:xfrm>
            <a:off x="2819400" y="1524000"/>
            <a:ext cx="5791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610600" cy="6400800"/>
          </a:xfrm>
          <a:prstGeom prst="rect">
            <a:avLst/>
          </a:prstGeom>
          <a:solidFill>
            <a:srgbClr val="FFC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304800"/>
            <a:ext cx="20574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37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5139" t="22917" r="20351" b="18750"/>
          <a:stretch>
            <a:fillRect/>
          </a:stretch>
        </p:blipFill>
        <p:spPr bwMode="auto">
          <a:xfrm>
            <a:off x="4572000" y="1676400"/>
            <a:ext cx="5791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610600" cy="6400800"/>
          </a:xfrm>
          <a:prstGeom prst="rect">
            <a:avLst/>
          </a:prstGeom>
          <a:solidFill>
            <a:srgbClr val="FFC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304800"/>
            <a:ext cx="20574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sz="37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5139" t="22917" r="20351" b="18750"/>
          <a:stretch>
            <a:fillRect/>
          </a:stretch>
        </p:blipFill>
        <p:spPr bwMode="auto">
          <a:xfrm>
            <a:off x="4572000" y="1676400"/>
            <a:ext cx="5791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Porter</dc:creator>
  <cp:lastModifiedBy>Christopher Porter</cp:lastModifiedBy>
  <cp:revision>1</cp:revision>
  <dcterms:created xsi:type="dcterms:W3CDTF">2017-01-12T01:18:33Z</dcterms:created>
  <dcterms:modified xsi:type="dcterms:W3CDTF">2017-01-12T15:35:25Z</dcterms:modified>
</cp:coreProperties>
</file>