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51" d="100"/>
          <a:sy n="51" d="100"/>
        </p:scale>
        <p:origin x="9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F1B1-D4F2-483E-8358-1824B26B3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6808F-17CE-498D-8515-0D929388D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383F9-90E7-4F80-AF9B-C10FB790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EC0F-CDDB-48F4-937E-19E247ECC5D3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CEB3A-114F-4355-AD6E-16CE6E503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619D0-B260-47EA-BB2D-BF1CDD70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97C7-C45D-4709-800C-B8A16F5F4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58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53F8-AFBE-40CF-9DBC-519D50E1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D0D35-7863-403F-8655-E8F0C252B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18CD7-7CBA-461D-8284-DEBBFDC4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EC0F-CDDB-48F4-937E-19E247ECC5D3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68E52-311F-459E-9452-E0E9C93BA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397D0-00E4-4DD8-AD98-56E3823A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97C7-C45D-4709-800C-B8A16F5F4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DAA06F-6446-4578-86D4-CC472DFACE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FD317-5D0D-4E91-8188-86A242FC5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BDA7A-5F6A-4000-B494-4DDC7A247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EC0F-CDDB-48F4-937E-19E247ECC5D3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54671-34EC-4387-83DB-11FA0665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BA976-CF0C-4467-8F8E-CC15AC86B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97C7-C45D-4709-800C-B8A16F5F4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7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5A98-9F54-4C56-9A27-DCCE250A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225DD-6139-4A6C-9D20-9696B3C1E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878EB-4CBB-4209-8EA6-8C601EFE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EC0F-CDDB-48F4-937E-19E247ECC5D3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44880-C019-432A-A5C1-2C4ACC1E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872CC-18F0-4AFB-B73D-D08E4F62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97C7-C45D-4709-800C-B8A16F5F4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9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011F-E3D7-4CBD-A1AC-96DF8CBEB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204F8-D235-4701-84F5-5DA2D69EB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18755-7A1B-40B2-A289-F734416D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EC0F-CDDB-48F4-937E-19E247ECC5D3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F3840-2CBA-4848-883A-38C9C8052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1DCD6-02A7-45D0-B8C9-D9BEBFE2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97C7-C45D-4709-800C-B8A16F5F4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01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43F9-4367-48C6-9FCA-09E861DA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DAAAF-F816-4BD3-98ED-4AB482E4D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CEB94-4A0D-49C2-8AAE-87E3264B2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1CB9C-8E19-41F5-AF3B-46768113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EC0F-CDDB-48F4-937E-19E247ECC5D3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B13BC-E9BB-4D77-86C3-0E00AA4AC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6C237-5D2A-4DC3-A18C-2FF95C26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97C7-C45D-4709-800C-B8A16F5F4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1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08BED-0CAE-4385-AFA6-59095D75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C3785-18BF-4681-B521-FAA1B12AF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72071-563A-4B00-88D7-5B43165E7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5A6DD7-3240-486C-AD1E-389B284B7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A2ADA-9D26-46CD-83BD-E9808BB1B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90AE70-BE9D-4393-B850-0466FC81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EC0F-CDDB-48F4-937E-19E247ECC5D3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D0952F-8F48-4815-86BA-EC86F088C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36AC9D-A4C5-4796-B0CB-EB9CA35F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97C7-C45D-4709-800C-B8A16F5F4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9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5AD1-93CA-4D68-B87B-6C5FF4F00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EC5B3-37E1-4162-989F-2CE2E6DD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EC0F-CDDB-48F4-937E-19E247ECC5D3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A3285-C507-4D54-96F5-6A349A4F5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09D80A-A7B8-4DB7-ABF3-9DEE582C4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97C7-C45D-4709-800C-B8A16F5F4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2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A82F92-7803-4946-A545-2DB2F9E79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EC0F-CDDB-48F4-937E-19E247ECC5D3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7570D-8BA8-4C5F-8FBD-D7FC2BA72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BF2F2-9FC0-4CB6-BF38-D26655FE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97C7-C45D-4709-800C-B8A16F5F4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73F4E-CC09-41EE-BD13-CAECFC655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477D8-D347-4290-93BA-72758C7CE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4B9C4-0D33-4A11-A89D-80B07627B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0B9D6-91FF-41B4-BB9F-71D3DFCA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EC0F-CDDB-48F4-937E-19E247ECC5D3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A0E3A-1D20-4B97-B84D-F5A91FB1B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D9CB0-4369-4EE5-B627-105FFB30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97C7-C45D-4709-800C-B8A16F5F4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8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27EF8-68BB-45B4-AB1A-857131ECE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A520A0-EE61-4322-B6AE-429A523E7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D0335-2776-4C8F-94B1-BF94AD9DA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B64A3-7B2C-4BEF-BD8C-38D41764B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EC0F-CDDB-48F4-937E-19E247ECC5D3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3DA2-44F4-4C64-A9A6-0A9FBD2A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08985-59F2-42CB-A9F8-E3627128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97C7-C45D-4709-800C-B8A16F5F4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3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0C6279-3499-45D3-91D9-0AC49808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378A9-576B-46CA-BD72-EA7D6845C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65ED7-7B5F-474C-8513-AC628A319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0EC0F-CDDB-48F4-937E-19E247ECC5D3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2539D-0F97-4DE0-B207-7CC0BDE2E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69EAA-84E1-476D-BF63-04FC9FD79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397C7-C45D-4709-800C-B8A16F5F4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4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B97D056-BB27-4AA4-9262-17C1E41FC5AE}"/>
                  </a:ext>
                </a:extLst>
              </p:cNvPr>
              <p:cNvSpPr txBox="1"/>
              <p:nvPr/>
            </p:nvSpPr>
            <p:spPr>
              <a:xfrm>
                <a:off x="5638800" y="2971800"/>
                <a:ext cx="2636940" cy="2123658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3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138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B97D056-BB27-4AA4-9262-17C1E41FC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2636940" cy="21236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946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3239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Chris</cp:lastModifiedBy>
  <cp:revision>2</cp:revision>
  <dcterms:created xsi:type="dcterms:W3CDTF">2017-09-14T15:30:34Z</dcterms:created>
  <dcterms:modified xsi:type="dcterms:W3CDTF">2017-09-16T21:30:17Z</dcterms:modified>
</cp:coreProperties>
</file>