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E7E6E6"/>
    <a:srgbClr val="E90D2C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E7E-FC9E-4D76-BC0E-E616B250E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99CD-2CD1-4356-8D0A-8EFF6D02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5199-35DC-4A08-B67E-FAC03E42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05EB-9945-42EC-83B4-DA9CE354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2F57-D4B5-4074-A92A-43D0B0EE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BA79-69A1-4079-A15B-BA6167C9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48E4F-89E3-4919-AC8F-C52BFCAF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265E-E177-462F-A7D8-E5E028CE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85A4-22AE-4B1F-B2F2-08C1E24B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7692-40B9-4D43-874D-52B0D537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7B264-E50A-4AA4-8981-68E4D48C8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C578C-D253-4A3F-A4A1-936BA20A0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555BC-5C4F-4551-AFB0-81BFE026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7657-57F7-4B0C-BA51-C1387C0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DC5B-997B-42AB-8701-20A40EDF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0FF5-6FA8-4240-B27D-B1E0C5DF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77ED-F854-444F-8DF7-1AE4F4E1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89D7-7F14-4891-B6D1-665CC0FB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288B-0C1A-46FF-8BC5-BB4777C0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426-B38C-4C05-A842-CE5C7B23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600-7451-444E-88C7-C134A7B5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4D19-B302-4337-B3B4-B7E91CEB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D0D9-4001-40CA-94CE-B2321739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5866-784D-41DA-BB7F-FBFEAEDD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E364-80F3-45C2-9644-252E1808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9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1D5-0E5C-40F5-92AE-4EACE32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E33B-6B44-4EEB-95D0-B060D6D89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758A0-CC23-4C77-AA51-928A3C5C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07B6B-7256-48C5-9561-66578F0D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41480-1CA7-49FF-9DB2-2E50E02C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F565-4D8B-40F4-8CC5-830E2007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C9A9-3A06-4643-B144-E51ADBDA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A13B-D982-46B9-A8E6-BA0BC9A9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69768-0A70-48DC-BF29-D9486F58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B3C4C-0A9A-4C83-9467-CD9C5877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4E1FC-8F50-4784-BA00-D0B1FEC4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D3DC-8F1B-471B-AB54-AAF17987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2AE0D-34A3-4E15-A32F-46D7056D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0E710-BB4B-423B-A71D-14DACFF2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F2A5-09C1-47D9-B9E4-0B62D684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31D35-902A-4A2E-9624-69B84504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CFE23-7F9D-4BAB-A742-3AC1E0F4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CD63B-57AE-4715-BBE1-5F9941D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5AB70-A492-43AC-B694-AEDFD815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4D74E-C2DA-461E-94D8-77E706A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3DD9-FDB7-46CB-B777-CE6FA870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21C-FBF5-4A51-8FB9-F00D19B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9ADB-655B-4508-AFD6-EB281241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C0FCE-FC7C-48D5-A39D-65BAA11F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BEB0D-49EF-4AD6-9540-012C6DDC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6B475-ACBA-4393-9F28-90859D57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BD30E-80DB-44B5-BE81-BFC792A4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B893-7727-42F1-97C8-59C95FD4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EC3E1-7DB4-4592-83E9-254BC1E0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C3647-0A5E-4DE5-BD3B-98EBBEC0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8A994-A290-491B-BB51-9F3B41C1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45FE9-023B-4A50-AE7E-9FFE5C69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12645-0233-40CD-8793-AD4AD116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FF3F6-2040-4FCE-BF82-9C727671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F2C2-F724-4D39-BF55-A768C45B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86FD-DBD5-461B-BAAC-CD70B8C36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719A-347F-4A4D-82B4-DF5E0337D4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B85F-948F-40A6-A636-CB5F2AB98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504F-1473-45B2-A7F9-68FBBE56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568D-1B5D-49E4-A8C2-449BA22A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5347B-BA75-4BB6-8093-7A6D56736D2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209801" y="1106452"/>
                <a:ext cx="9144000" cy="2387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v</m:t>
                          </m:r>
                        </m:e>
                      </m:acc>
                    </m:oMath>
                  </m:oMathPara>
                </a14:m>
                <a:br>
                  <a:rPr lang="en-US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5347B-BA75-4BB6-8093-7A6D56736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209801" y="1106452"/>
                <a:ext cx="9144000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42A147ED-B52C-43FC-960D-F84693411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Verdana" panose="020B0604030504040204" pitchFamily="34" charset="0"/>
              </a:rPr>
              <a:t>Y</a:t>
            </a:r>
          </a:p>
          <a:p>
            <a:r>
              <a:rPr lang="en-US" sz="9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1FB4BF-39AD-41F8-81F8-38F518FEF9BA}"/>
                  </a:ext>
                </a:extLst>
              </p:cNvPr>
              <p:cNvSpPr txBox="1"/>
              <p:nvPr/>
            </p:nvSpPr>
            <p:spPr>
              <a:xfrm>
                <a:off x="5908882" y="370249"/>
                <a:ext cx="1439584" cy="1256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800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v</m:t>
                          </m:r>
                        </m:e>
                      </m:acc>
                    </m:oMath>
                  </m:oMathPara>
                </a14:m>
                <a:endParaRPr lang="en-US" sz="80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1FB4BF-39AD-41F8-81F8-38F518FE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882" y="370249"/>
                <a:ext cx="1439584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DA50F-FBD6-4D5B-A213-6B041455794F}"/>
                  </a:ext>
                </a:extLst>
              </p:cNvPr>
              <p:cNvSpPr txBox="1"/>
              <p:nvPr/>
            </p:nvSpPr>
            <p:spPr>
              <a:xfrm>
                <a:off x="772219" y="1358585"/>
                <a:ext cx="1503561" cy="166462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600" b="1" i="1" smtClean="0">
                              <a:ln w="4762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9600" b="1" i="0" smtClean="0">
                              <a:ln w="4762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</m:acc>
                    </m:oMath>
                  </m:oMathPara>
                </a14:m>
                <a:endParaRPr lang="en-US" sz="9600" b="1" dirty="0"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DA50F-FBD6-4D5B-A213-6B0414557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9" y="1358585"/>
                <a:ext cx="1503561" cy="1664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43E83B-DDAD-4AAF-966F-13D26394BABC}"/>
                  </a:ext>
                </a:extLst>
              </p:cNvPr>
              <p:cNvSpPr txBox="1"/>
              <p:nvPr/>
            </p:nvSpPr>
            <p:spPr>
              <a:xfrm>
                <a:off x="2691509" y="1358585"/>
                <a:ext cx="1395476" cy="16568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600" b="1" i="1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9600" b="1" i="0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en-US" sz="9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43E83B-DDAD-4AAF-966F-13D26394B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09" y="1358585"/>
                <a:ext cx="1395476" cy="1656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F8FD-9DF8-4A2B-8971-AFEEC1DE942B}"/>
                  </a:ext>
                </a:extLst>
              </p:cNvPr>
              <p:cNvSpPr txBox="1"/>
              <p:nvPr/>
            </p:nvSpPr>
            <p:spPr>
              <a:xfrm>
                <a:off x="4513406" y="1358585"/>
                <a:ext cx="1395476" cy="1656800"/>
              </a:xfrm>
              <a:prstGeom prst="rect">
                <a:avLst/>
              </a:prstGeom>
              <a:solidFill>
                <a:srgbClr val="E90D2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600" b="1" i="1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9600" b="1" i="0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</m:oMath>
                  </m:oMathPara>
                </a14:m>
                <a:endParaRPr lang="en-US" sz="9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F8FD-9DF8-4A2B-8971-AFEEC1DE9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406" y="1358585"/>
                <a:ext cx="1395476" cy="1656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A7BF74B-3C6B-49CD-8AA8-C7BFFDE30573}"/>
              </a:ext>
            </a:extLst>
          </p:cNvPr>
          <p:cNvSpPr txBox="1"/>
          <p:nvPr/>
        </p:nvSpPr>
        <p:spPr>
          <a:xfrm>
            <a:off x="839078" y="2569531"/>
            <a:ext cx="3268488" cy="307776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B7181-2BBA-4C43-B3CA-6354FAF9C666}"/>
              </a:ext>
            </a:extLst>
          </p:cNvPr>
          <p:cNvSpPr/>
          <p:nvPr/>
        </p:nvSpPr>
        <p:spPr>
          <a:xfrm>
            <a:off x="8932315" y="2569531"/>
            <a:ext cx="3423944" cy="33223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07BF7E-14AC-4A0A-99B9-7F232FA05D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354" t="29416" r="25096" b="35226"/>
          <a:stretch/>
        </p:blipFill>
        <p:spPr>
          <a:xfrm>
            <a:off x="1780386" y="147308"/>
            <a:ext cx="3284712" cy="2170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C550EA-F057-4629-9E2B-9C74F7C8FFA9}"/>
              </a:ext>
            </a:extLst>
          </p:cNvPr>
          <p:cNvSpPr/>
          <p:nvPr/>
        </p:nvSpPr>
        <p:spPr>
          <a:xfrm>
            <a:off x="5711118" y="2644170"/>
            <a:ext cx="7697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Verdana" panose="020B0604030504040204" pitchFamily="34" charset="0"/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C42899-7C27-44FA-837E-515656CD19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329" t="36049" r="34742" b="38078"/>
          <a:stretch/>
        </p:blipFill>
        <p:spPr>
          <a:xfrm>
            <a:off x="9157698" y="2622051"/>
            <a:ext cx="2973178" cy="32164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A6F2A2B-05B3-40CF-9804-14B3E8D9CBF5}"/>
              </a:ext>
            </a:extLst>
          </p:cNvPr>
          <p:cNvSpPr/>
          <p:nvPr/>
        </p:nvSpPr>
        <p:spPr>
          <a:xfrm>
            <a:off x="4456436" y="2768732"/>
            <a:ext cx="3423944" cy="33223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67094D-7F2B-4EEA-A520-B555C376D4A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024" t="26491" r="32104" b="37711"/>
          <a:stretch/>
        </p:blipFill>
        <p:spPr>
          <a:xfrm>
            <a:off x="4846005" y="2843330"/>
            <a:ext cx="2623434" cy="312029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8CA08DB-C784-43A2-8BEC-9E6E2A05C188}"/>
              </a:ext>
            </a:extLst>
          </p:cNvPr>
          <p:cNvSpPr/>
          <p:nvPr/>
        </p:nvSpPr>
        <p:spPr>
          <a:xfrm>
            <a:off x="6538419" y="-607089"/>
            <a:ext cx="3423944" cy="33223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989396-D9E9-4E24-9C22-7C35815ADB49}"/>
              </a:ext>
            </a:extLst>
          </p:cNvPr>
          <p:cNvSpPr txBox="1"/>
          <p:nvPr/>
        </p:nvSpPr>
        <p:spPr>
          <a:xfrm>
            <a:off x="991478" y="2721931"/>
            <a:ext cx="3268488" cy="307776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20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Verdana" panose="020B0604030504040204" pitchFamily="34" charset="0"/>
              </a:rPr>
              <a:t>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935A53-95CC-4891-B193-8192EF9F14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749" t="26788" r="32705" b="38392"/>
          <a:stretch/>
        </p:blipFill>
        <p:spPr>
          <a:xfrm>
            <a:off x="7089726" y="-527207"/>
            <a:ext cx="2426103" cy="31492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BDE36F4-D8A4-4DD7-A5C5-506483751F8E}"/>
              </a:ext>
            </a:extLst>
          </p:cNvPr>
          <p:cNvSpPr/>
          <p:nvPr/>
        </p:nvSpPr>
        <p:spPr>
          <a:xfrm>
            <a:off x="2039085" y="3867562"/>
            <a:ext cx="3423944" cy="33223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14DD20-C714-4987-BDFA-F26A621FB3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4395" t="27091" r="31861" b="36959"/>
          <a:stretch/>
        </p:blipFill>
        <p:spPr>
          <a:xfrm>
            <a:off x="2684229" y="3951502"/>
            <a:ext cx="2480964" cy="31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11043-1A43-4FCA-8D04-B0D67DC2F333}"/>
                  </a:ext>
                </a:extLst>
              </p:cNvPr>
              <p:cNvSpPr txBox="1"/>
              <p:nvPr/>
            </p:nvSpPr>
            <p:spPr>
              <a:xfrm>
                <a:off x="772219" y="1358585"/>
                <a:ext cx="1503561" cy="346768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0" b="1" i="1" smtClean="0">
                              <a:ln w="4762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0000" b="1" i="0" smtClean="0">
                              <a:ln w="4762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</m:acc>
                    </m:oMath>
                  </m:oMathPara>
                </a14:m>
                <a:endParaRPr lang="en-US" sz="20000" b="1" dirty="0"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11043-1A43-4FCA-8D04-B0D67DC2F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9" y="1358585"/>
                <a:ext cx="1503561" cy="3467681"/>
              </a:xfrm>
              <a:prstGeom prst="rect">
                <a:avLst/>
              </a:prstGeom>
              <a:blipFill>
                <a:blip r:embed="rId2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D0E4847-19C3-44F8-89E5-5988E02830A2}"/>
              </a:ext>
            </a:extLst>
          </p:cNvPr>
          <p:cNvSpPr/>
          <p:nvPr/>
        </p:nvSpPr>
        <p:spPr>
          <a:xfrm>
            <a:off x="5102818" y="1431238"/>
            <a:ext cx="3423944" cy="33223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FE2DB-1EFE-47BF-A697-A1A621B3F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2" b="16240"/>
          <a:stretch/>
        </p:blipFill>
        <p:spPr>
          <a:xfrm>
            <a:off x="5844671" y="1477164"/>
            <a:ext cx="1940237" cy="3230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7C6B0-D0A9-47B8-BC2A-5ADB911DB939}"/>
                  </a:ext>
                </a:extLst>
              </p:cNvPr>
              <p:cNvSpPr txBox="1"/>
              <p:nvPr/>
            </p:nvSpPr>
            <p:spPr>
              <a:xfrm>
                <a:off x="2638678" y="1285931"/>
                <a:ext cx="1395476" cy="3467681"/>
              </a:xfrm>
              <a:prstGeom prst="rect">
                <a:avLst/>
              </a:prstGeom>
              <a:solidFill>
                <a:srgbClr val="E90D2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0" b="1" i="1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0000" b="1" i="0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</m:oMath>
                  </m:oMathPara>
                </a14:m>
                <a:endParaRPr lang="en-US" sz="20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7C6B0-D0A9-47B8-BC2A-5ADB911DB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78" y="1285931"/>
                <a:ext cx="1395476" cy="346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9773DD3-E84F-4485-9DA8-B2FF02BB0B89}"/>
              </a:ext>
            </a:extLst>
          </p:cNvPr>
          <p:cNvSpPr/>
          <p:nvPr/>
        </p:nvSpPr>
        <p:spPr>
          <a:xfrm>
            <a:off x="8768056" y="1431238"/>
            <a:ext cx="3423944" cy="3322374"/>
          </a:xfrm>
          <a:prstGeom prst="rect">
            <a:avLst/>
          </a:prstGeom>
          <a:solidFill>
            <a:srgbClr val="E90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60BF1E-21F8-4F82-ADFC-BA05B7B974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43" b="16646"/>
          <a:stretch/>
        </p:blipFill>
        <p:spPr>
          <a:xfrm>
            <a:off x="9595426" y="1463096"/>
            <a:ext cx="1767923" cy="32247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F5F579-BAB1-4092-BA21-DD60FBF44EEF}"/>
                  </a:ext>
                </a:extLst>
              </p:cNvPr>
              <p:cNvSpPr txBox="1"/>
              <p:nvPr/>
            </p:nvSpPr>
            <p:spPr>
              <a:xfrm>
                <a:off x="1199085" y="2301120"/>
                <a:ext cx="2050533" cy="346768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0" b="1" i="1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0000" b="1" i="0" smtClean="0">
                              <a:ln w="25400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en-US" sz="20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F5F579-BAB1-4092-BA21-DD60FBF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85" y="2301120"/>
                <a:ext cx="2050533" cy="3467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B92A7EE-993A-47B1-8940-86F52A52E16B}"/>
              </a:ext>
            </a:extLst>
          </p:cNvPr>
          <p:cNvSpPr/>
          <p:nvPr/>
        </p:nvSpPr>
        <p:spPr>
          <a:xfrm>
            <a:off x="4078270" y="2891934"/>
            <a:ext cx="3423944" cy="332237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D87EFE-C057-451D-B58D-D2AF92F950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54" b="17050"/>
          <a:stretch/>
        </p:blipFill>
        <p:spPr>
          <a:xfrm>
            <a:off x="4523690" y="2987464"/>
            <a:ext cx="2533104" cy="31313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D588A1-901C-4504-8D7A-7E10D51AAFE5}"/>
              </a:ext>
            </a:extLst>
          </p:cNvPr>
          <p:cNvSpPr/>
          <p:nvPr/>
        </p:nvSpPr>
        <p:spPr>
          <a:xfrm>
            <a:off x="8244067" y="2644284"/>
            <a:ext cx="3423944" cy="3322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B107A-8DA8-4AC4-8249-3002ADF3E7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28" b="15254"/>
          <a:stretch/>
        </p:blipFill>
        <p:spPr>
          <a:xfrm>
            <a:off x="8688928" y="2690041"/>
            <a:ext cx="2520534" cy="31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3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0CBD-30DD-4F31-825B-852D6DA4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3D07C4-CD4C-4AAB-84A4-AB9B4F9C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5107" r="5454" b="2298"/>
          <a:stretch/>
        </p:blipFill>
        <p:spPr>
          <a:xfrm>
            <a:off x="5219700" y="2047875"/>
            <a:ext cx="1790700" cy="4029075"/>
          </a:xfrm>
          <a:ln w="127000">
            <a:solidFill>
              <a:schemeClr val="tx1"/>
            </a:solidFill>
            <a:miter lim="800000"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6F811FA9-302F-4B65-A088-8A9A18F17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5107" r="5454" b="2298"/>
          <a:stretch/>
        </p:blipFill>
        <p:spPr>
          <a:xfrm flipV="1">
            <a:off x="3248025" y="2047874"/>
            <a:ext cx="1790700" cy="4029075"/>
          </a:xfrm>
          <a:prstGeom prst="rect">
            <a:avLst/>
          </a:prstGeom>
          <a:ln w="127000">
            <a:solidFill>
              <a:schemeClr val="tx1"/>
            </a:solidFill>
            <a:miter lim="8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2955B5-23A2-4991-8AFE-3888CF3C4021}"/>
              </a:ext>
            </a:extLst>
          </p:cNvPr>
          <p:cNvSpPr/>
          <p:nvPr/>
        </p:nvSpPr>
        <p:spPr>
          <a:xfrm>
            <a:off x="6168610" y="2382230"/>
            <a:ext cx="3644022" cy="1884969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C00F-2962-45DC-9981-7FB349368341}"/>
              </a:ext>
            </a:extLst>
          </p:cNvPr>
          <p:cNvSpPr/>
          <p:nvPr/>
        </p:nvSpPr>
        <p:spPr>
          <a:xfrm>
            <a:off x="6199921" y="2492751"/>
            <a:ext cx="37060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Verdana" panose="020B0604030504040204" pitchFamily="34" charset="0"/>
              </a:rPr>
              <a:t>Wire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3CB930-1A96-4FA7-9F1B-714FCC20C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01" t="7680" r="13078" b="18099"/>
          <a:stretch/>
        </p:blipFill>
        <p:spPr>
          <a:xfrm>
            <a:off x="2857500" y="3362324"/>
            <a:ext cx="36576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Verdana</vt:lpstr>
      <vt:lpstr>Office Theme</vt:lpstr>
      <vt:lpstr>"v"  ⃗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"v"  ⃗</dc:title>
  <dc:creator>Joey</dc:creator>
  <cp:lastModifiedBy>Joey</cp:lastModifiedBy>
  <cp:revision>12</cp:revision>
  <dcterms:created xsi:type="dcterms:W3CDTF">2017-11-08T03:21:43Z</dcterms:created>
  <dcterms:modified xsi:type="dcterms:W3CDTF">2017-11-10T16:49:24Z</dcterms:modified>
</cp:coreProperties>
</file>