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66c31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66c31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666c319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666c319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666c319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666c319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666c319a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666c319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66c319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66c319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Looped Through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Created by Tom Buck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Looped Through - The Idea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3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Looped Through is a s</a:t>
            </a:r>
            <a:r>
              <a:rPr lang="en-GB">
                <a:solidFill>
                  <a:schemeClr val="lt1"/>
                </a:solidFill>
              </a:rPr>
              <a:t>tory based game using the idea of restarting days, and solving puzzles using mechanics like </a:t>
            </a:r>
            <a:r>
              <a:rPr lang="en-GB">
                <a:solidFill>
                  <a:schemeClr val="lt1"/>
                </a:solidFill>
              </a:rPr>
              <a:t>recurring</a:t>
            </a:r>
            <a:r>
              <a:rPr lang="en-GB">
                <a:solidFill>
                  <a:schemeClr val="lt1"/>
                </a:solidFill>
              </a:rPr>
              <a:t> days but with picked up items from previous version of that day and making different decisions to get through the story within the quickest possible time…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The game is a single page </a:t>
            </a:r>
            <a:r>
              <a:rPr lang="en-GB">
                <a:solidFill>
                  <a:schemeClr val="lt1"/>
                </a:solidFill>
              </a:rPr>
              <a:t>web app</a:t>
            </a:r>
            <a:r>
              <a:rPr lang="en-GB">
                <a:solidFill>
                  <a:schemeClr val="lt1"/>
                </a:solidFill>
              </a:rPr>
              <a:t> which draws information from a </a:t>
            </a:r>
            <a:r>
              <a:rPr lang="en-GB">
                <a:solidFill>
                  <a:schemeClr val="lt1"/>
                </a:solidFill>
              </a:rPr>
              <a:t>Web API</a:t>
            </a:r>
            <a:r>
              <a:rPr lang="en-GB">
                <a:solidFill>
                  <a:schemeClr val="lt1"/>
                </a:solidFill>
              </a:rPr>
              <a:t> and uses various coding tools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825" y="1800"/>
            <a:ext cx="9144000" cy="6267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Wire Frames - The Game Screens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25" y="643502"/>
            <a:ext cx="7881324" cy="44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Looped Through - Some of the technical features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3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Credits Scene - Uses </a:t>
            </a:r>
            <a:r>
              <a:rPr b="1" lang="en-GB" u="sng">
                <a:solidFill>
                  <a:schemeClr val="accent1"/>
                </a:solidFill>
              </a:rPr>
              <a:t>react.js</a:t>
            </a:r>
            <a:r>
              <a:rPr lang="en-GB">
                <a:solidFill>
                  <a:schemeClr val="lt1"/>
                </a:solidFill>
              </a:rPr>
              <a:t> with some CSS to make the “Star Wars Crawl effect”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Intro story - Pulls data from </a:t>
            </a:r>
            <a:r>
              <a:rPr b="1" lang="en-GB" u="sng">
                <a:solidFill>
                  <a:schemeClr val="accent1"/>
                </a:solidFill>
              </a:rPr>
              <a:t>C# Web API</a:t>
            </a:r>
            <a:r>
              <a:rPr lang="en-GB">
                <a:solidFill>
                  <a:schemeClr val="lt1"/>
                </a:solidFill>
              </a:rPr>
              <a:t> to set image and text fields within the intro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Can be downloaded from GITHUB - </a:t>
            </a:r>
            <a:r>
              <a:rPr b="1" lang="en-GB" u="sng">
                <a:solidFill>
                  <a:schemeClr val="accent1"/>
                </a:solidFill>
              </a:rPr>
              <a:t>https://github.com/Buckillar/Timeloop.git</a:t>
            </a:r>
            <a:endParaRPr b="1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Looped Through - Some of the challenges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3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Writing an entire story! </a:t>
            </a: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Which worked within the game, which wasn’t to long, made sense and was grammatically correct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Convincing the Wife to play test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She did a fantastic job of pointing out a lot of grammatical mistakes and missed words, she enjoyed that more than following the test plan.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Learning and using a lot of new coding tools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Learning how to </a:t>
            </a:r>
            <a:r>
              <a:rPr lang="en-GB">
                <a:solidFill>
                  <a:schemeClr val="lt1"/>
                </a:solidFill>
              </a:rPr>
              <a:t>implement</a:t>
            </a:r>
            <a:r>
              <a:rPr lang="en-GB">
                <a:solidFill>
                  <a:schemeClr val="lt1"/>
                </a:solidFill>
              </a:rPr>
              <a:t> react.js, c# and javascript into my website and how to use GIT and GITHUB to commit etc and version control have been really enjoyable but at times tough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Looped Through - Presentation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305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Now for the main event…</a:t>
            </a:r>
            <a:endParaRPr b="1" u="sng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