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72" r:id="rId8"/>
    <p:sldId id="266" r:id="rId9"/>
    <p:sldId id="267"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2E6CE-1CB5-4B48-9E11-DE73C5E19105}" v="1279" dt="2023-12-13T11:47:03.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7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Buck" userId="5fcb953fcebb44bf" providerId="Windows Live" clId="Web-{1BA2E6CE-1CB5-4B48-9E11-DE73C5E19105}"/>
    <pc:docChg chg="addSld delSld modSld sldOrd addMainMaster delMainMaster">
      <pc:chgData name="Tom Buck" userId="5fcb953fcebb44bf" providerId="Windows Live" clId="Web-{1BA2E6CE-1CB5-4B48-9E11-DE73C5E19105}" dt="2023-12-13T11:47:03.332" v="1248" actId="20577"/>
      <pc:docMkLst>
        <pc:docMk/>
      </pc:docMkLst>
      <pc:sldChg chg="modSp mod modClrScheme chgLayout">
        <pc:chgData name="Tom Buck" userId="5fcb953fcebb44bf" providerId="Windows Live" clId="Web-{1BA2E6CE-1CB5-4B48-9E11-DE73C5E19105}" dt="2023-12-13T10:40:42.317" v="17"/>
        <pc:sldMkLst>
          <pc:docMk/>
          <pc:sldMk cId="2105982346" sldId="256"/>
        </pc:sldMkLst>
        <pc:spChg chg="mod ord">
          <ac:chgData name="Tom Buck" userId="5fcb953fcebb44bf" providerId="Windows Live" clId="Web-{1BA2E6CE-1CB5-4B48-9E11-DE73C5E19105}" dt="2023-12-13T10:40:42.317" v="17"/>
          <ac:spMkLst>
            <pc:docMk/>
            <pc:sldMk cId="2105982346" sldId="256"/>
            <ac:spMk id="2" creationId="{EF275F6B-7066-F5A1-91CA-C40021542009}"/>
          </ac:spMkLst>
        </pc:spChg>
        <pc:spChg chg="mod ord">
          <ac:chgData name="Tom Buck" userId="5fcb953fcebb44bf" providerId="Windows Live" clId="Web-{1BA2E6CE-1CB5-4B48-9E11-DE73C5E19105}" dt="2023-12-13T10:40:42.317" v="17"/>
          <ac:spMkLst>
            <pc:docMk/>
            <pc:sldMk cId="2105982346" sldId="256"/>
            <ac:spMk id="3" creationId="{B87AAA97-601C-3C65-17FC-14268CCBA638}"/>
          </ac:spMkLst>
        </pc:spChg>
      </pc:sldChg>
      <pc:sldChg chg="addSp delSp modSp mod setBg modClrScheme delDesignElem chgLayout">
        <pc:chgData name="Tom Buck" userId="5fcb953fcebb44bf" providerId="Windows Live" clId="Web-{1BA2E6CE-1CB5-4B48-9E11-DE73C5E19105}" dt="2023-12-13T10:40:42.317" v="17"/>
        <pc:sldMkLst>
          <pc:docMk/>
          <pc:sldMk cId="2653334611" sldId="257"/>
        </pc:sldMkLst>
        <pc:spChg chg="mod ord">
          <ac:chgData name="Tom Buck" userId="5fcb953fcebb44bf" providerId="Windows Live" clId="Web-{1BA2E6CE-1CB5-4B48-9E11-DE73C5E19105}" dt="2023-12-13T10:40:42.317" v="17"/>
          <ac:spMkLst>
            <pc:docMk/>
            <pc:sldMk cId="2653334611" sldId="257"/>
            <ac:spMk id="2" creationId="{39CB00D2-BE7A-6FEE-85C5-018B631809D0}"/>
          </ac:spMkLst>
        </pc:spChg>
        <pc:spChg chg="mod ord">
          <ac:chgData name="Tom Buck" userId="5fcb953fcebb44bf" providerId="Windows Live" clId="Web-{1BA2E6CE-1CB5-4B48-9E11-DE73C5E19105}" dt="2023-12-13T10:40:42.317" v="17"/>
          <ac:spMkLst>
            <pc:docMk/>
            <pc:sldMk cId="2653334611" sldId="257"/>
            <ac:spMk id="3" creationId="{1D680F02-5A75-CC4D-31B6-8B2C49863AFA}"/>
          </ac:spMkLst>
        </pc:spChg>
        <pc:spChg chg="del">
          <ac:chgData name="Tom Buck" userId="5fcb953fcebb44bf" providerId="Windows Live" clId="Web-{1BA2E6CE-1CB5-4B48-9E11-DE73C5E19105}" dt="2023-12-13T10:39:09.392" v="13"/>
          <ac:spMkLst>
            <pc:docMk/>
            <pc:sldMk cId="2653334611" sldId="257"/>
            <ac:spMk id="4" creationId="{3E2B9F23-CB6A-997E-E15A-B8F9F1BB1D7F}"/>
          </ac:spMkLst>
        </pc:spChg>
        <pc:spChg chg="add del">
          <ac:chgData name="Tom Buck" userId="5fcb953fcebb44bf" providerId="Windows Live" clId="Web-{1BA2E6CE-1CB5-4B48-9E11-DE73C5E19105}" dt="2023-12-13T10:40:42.317" v="17"/>
          <ac:spMkLst>
            <pc:docMk/>
            <pc:sldMk cId="2653334611" sldId="257"/>
            <ac:spMk id="8" creationId="{8E8DBDA3-652C-4F87-B53B-7F73AC8F4FF9}"/>
          </ac:spMkLst>
        </pc:spChg>
        <pc:spChg chg="add del">
          <ac:chgData name="Tom Buck" userId="5fcb953fcebb44bf" providerId="Windows Live" clId="Web-{1BA2E6CE-1CB5-4B48-9E11-DE73C5E19105}" dt="2023-12-13T10:40:42.317" v="17"/>
          <ac:spMkLst>
            <pc:docMk/>
            <pc:sldMk cId="2653334611" sldId="257"/>
            <ac:spMk id="10" creationId="{42187232-3845-418F-A17C-C138F01D98AB}"/>
          </ac:spMkLst>
        </pc:spChg>
        <pc:picChg chg="del">
          <ac:chgData name="Tom Buck" userId="5fcb953fcebb44bf" providerId="Windows Live" clId="Web-{1BA2E6CE-1CB5-4B48-9E11-DE73C5E19105}" dt="2023-12-13T10:39:03.798" v="12"/>
          <ac:picMkLst>
            <pc:docMk/>
            <pc:sldMk cId="2653334611" sldId="257"/>
            <ac:picMk id="6" creationId="{0D87040F-EA8A-8ECA-29CB-37802974D828}"/>
          </ac:picMkLst>
        </pc:picChg>
      </pc:sldChg>
      <pc:sldChg chg="modSp mod modClrScheme chgLayout">
        <pc:chgData name="Tom Buck" userId="5fcb953fcebb44bf" providerId="Windows Live" clId="Web-{1BA2E6CE-1CB5-4B48-9E11-DE73C5E19105}" dt="2023-12-13T10:44:17.137" v="55" actId="20577"/>
        <pc:sldMkLst>
          <pc:docMk/>
          <pc:sldMk cId="2341484869" sldId="258"/>
        </pc:sldMkLst>
        <pc:spChg chg="mod ord">
          <ac:chgData name="Tom Buck" userId="5fcb953fcebb44bf" providerId="Windows Live" clId="Web-{1BA2E6CE-1CB5-4B48-9E11-DE73C5E19105}" dt="2023-12-13T10:44:17.137" v="55" actId="20577"/>
          <ac:spMkLst>
            <pc:docMk/>
            <pc:sldMk cId="2341484869" sldId="258"/>
            <ac:spMk id="2" creationId="{D29ECFF1-69E6-B4F5-D149-A53D89DEBA8E}"/>
          </ac:spMkLst>
        </pc:spChg>
        <pc:graphicFrameChg chg="mod ord">
          <ac:chgData name="Tom Buck" userId="5fcb953fcebb44bf" providerId="Windows Live" clId="Web-{1BA2E6CE-1CB5-4B48-9E11-DE73C5E19105}" dt="2023-12-13T10:40:42.317" v="17"/>
          <ac:graphicFrameMkLst>
            <pc:docMk/>
            <pc:sldMk cId="2341484869" sldId="258"/>
            <ac:graphicFrameMk id="6" creationId="{8634E5B8-FD2E-16D9-26D2-80612958C51E}"/>
          </ac:graphicFrameMkLst>
        </pc:graphicFrameChg>
      </pc:sldChg>
      <pc:sldChg chg="delSp modSp mod modClrScheme chgLayout">
        <pc:chgData name="Tom Buck" userId="5fcb953fcebb44bf" providerId="Windows Live" clId="Web-{1BA2E6CE-1CB5-4B48-9E11-DE73C5E19105}" dt="2023-12-13T10:50:13.619" v="110"/>
        <pc:sldMkLst>
          <pc:docMk/>
          <pc:sldMk cId="1953104497" sldId="259"/>
        </pc:sldMkLst>
        <pc:spChg chg="mod ord">
          <ac:chgData name="Tom Buck" userId="5fcb953fcebb44bf" providerId="Windows Live" clId="Web-{1BA2E6CE-1CB5-4B48-9E11-DE73C5E19105}" dt="2023-12-13T10:44:29.591" v="61" actId="20577"/>
          <ac:spMkLst>
            <pc:docMk/>
            <pc:sldMk cId="1953104497" sldId="259"/>
            <ac:spMk id="2" creationId="{B2702E56-A007-020E-8FFE-D1B73E7E8844}"/>
          </ac:spMkLst>
        </pc:spChg>
        <pc:spChg chg="del">
          <ac:chgData name="Tom Buck" userId="5fcb953fcebb44bf" providerId="Windows Live" clId="Web-{1BA2E6CE-1CB5-4B48-9E11-DE73C5E19105}" dt="2023-12-13T10:50:13.619" v="110"/>
          <ac:spMkLst>
            <pc:docMk/>
            <pc:sldMk cId="1953104497" sldId="259"/>
            <ac:spMk id="45" creationId="{46D93C8E-0F3F-4239-F9CE-638ABE6A4081}"/>
          </ac:spMkLst>
        </pc:spChg>
        <pc:spChg chg="del">
          <ac:chgData name="Tom Buck" userId="5fcb953fcebb44bf" providerId="Windows Live" clId="Web-{1BA2E6CE-1CB5-4B48-9E11-DE73C5E19105}" dt="2023-12-13T10:50:13.088" v="109"/>
          <ac:spMkLst>
            <pc:docMk/>
            <pc:sldMk cId="1953104497" sldId="259"/>
            <ac:spMk id="46" creationId="{5F73A639-C0B1-33FA-CEFC-E54ED793989B}"/>
          </ac:spMkLst>
        </pc:spChg>
        <pc:spChg chg="del">
          <ac:chgData name="Tom Buck" userId="5fcb953fcebb44bf" providerId="Windows Live" clId="Web-{1BA2E6CE-1CB5-4B48-9E11-DE73C5E19105}" dt="2023-12-13T10:50:11.713" v="107"/>
          <ac:spMkLst>
            <pc:docMk/>
            <pc:sldMk cId="1953104497" sldId="259"/>
            <ac:spMk id="47" creationId="{ECF82984-613F-E388-1223-FAD817AD8752}"/>
          </ac:spMkLst>
        </pc:spChg>
        <pc:spChg chg="del">
          <ac:chgData name="Tom Buck" userId="5fcb953fcebb44bf" providerId="Windows Live" clId="Web-{1BA2E6CE-1CB5-4B48-9E11-DE73C5E19105}" dt="2023-12-13T10:50:12.478" v="108"/>
          <ac:spMkLst>
            <pc:docMk/>
            <pc:sldMk cId="1953104497" sldId="259"/>
            <ac:spMk id="48" creationId="{8C868F05-2AD2-92B8-E146-6D82C0CB23CD}"/>
          </ac:spMkLst>
        </pc:spChg>
        <pc:grpChg chg="del">
          <ac:chgData name="Tom Buck" userId="5fcb953fcebb44bf" providerId="Windows Live" clId="Web-{1BA2E6CE-1CB5-4B48-9E11-DE73C5E19105}" dt="2023-12-13T10:50:10.275" v="106"/>
          <ac:grpSpMkLst>
            <pc:docMk/>
            <pc:sldMk cId="1953104497" sldId="259"/>
            <ac:grpSpMk id="94" creationId="{1B708981-1DF7-5DE4-309A-02C08BAED7EB}"/>
          </ac:grpSpMkLst>
        </pc:grpChg>
        <pc:graphicFrameChg chg="mod ord modGraphic">
          <ac:chgData name="Tom Buck" userId="5fcb953fcebb44bf" providerId="Windows Live" clId="Web-{1BA2E6CE-1CB5-4B48-9E11-DE73C5E19105}" dt="2023-12-13T10:50:07.572" v="105"/>
          <ac:graphicFrameMkLst>
            <pc:docMk/>
            <pc:sldMk cId="1953104497" sldId="259"/>
            <ac:graphicFrameMk id="4" creationId="{7846506A-B9F1-3387-6B82-47EAD79B9F93}"/>
          </ac:graphicFrameMkLst>
        </pc:graphicFrameChg>
        <pc:picChg chg="mod">
          <ac:chgData name="Tom Buck" userId="5fcb953fcebb44bf" providerId="Windows Live" clId="Web-{1BA2E6CE-1CB5-4B48-9E11-DE73C5E19105}" dt="2023-12-13T10:46:40.471" v="85"/>
          <ac:picMkLst>
            <pc:docMk/>
            <pc:sldMk cId="1953104497" sldId="259"/>
            <ac:picMk id="10" creationId="{387E7EDE-89DD-61B6-E420-A540142724A2}"/>
          </ac:picMkLst>
        </pc:picChg>
        <pc:picChg chg="mod">
          <ac:chgData name="Tom Buck" userId="5fcb953fcebb44bf" providerId="Windows Live" clId="Web-{1BA2E6CE-1CB5-4B48-9E11-DE73C5E19105}" dt="2023-12-13T10:46:40.518" v="86"/>
          <ac:picMkLst>
            <pc:docMk/>
            <pc:sldMk cId="1953104497" sldId="259"/>
            <ac:picMk id="12" creationId="{A1D29C97-8011-6A85-1E89-E74A880CABA6}"/>
          </ac:picMkLst>
        </pc:picChg>
        <pc:picChg chg="mod">
          <ac:chgData name="Tom Buck" userId="5fcb953fcebb44bf" providerId="Windows Live" clId="Web-{1BA2E6CE-1CB5-4B48-9E11-DE73C5E19105}" dt="2023-12-13T10:46:40.565" v="87"/>
          <ac:picMkLst>
            <pc:docMk/>
            <pc:sldMk cId="1953104497" sldId="259"/>
            <ac:picMk id="14" creationId="{8BB97902-1BD2-F973-9987-CD14F3CD24A8}"/>
          </ac:picMkLst>
        </pc:picChg>
        <pc:picChg chg="mod">
          <ac:chgData name="Tom Buck" userId="5fcb953fcebb44bf" providerId="Windows Live" clId="Web-{1BA2E6CE-1CB5-4B48-9E11-DE73C5E19105}" dt="2023-12-13T10:46:40.611" v="88"/>
          <ac:picMkLst>
            <pc:docMk/>
            <pc:sldMk cId="1953104497" sldId="259"/>
            <ac:picMk id="16" creationId="{7540A3C4-4DCE-5B99-D82A-6C0018CF4DB5}"/>
          </ac:picMkLst>
        </pc:picChg>
        <pc:picChg chg="mod">
          <ac:chgData name="Tom Buck" userId="5fcb953fcebb44bf" providerId="Windows Live" clId="Web-{1BA2E6CE-1CB5-4B48-9E11-DE73C5E19105}" dt="2023-12-13T10:46:40.643" v="89"/>
          <ac:picMkLst>
            <pc:docMk/>
            <pc:sldMk cId="1953104497" sldId="259"/>
            <ac:picMk id="18" creationId="{041D30F1-6DCC-C2CC-8B08-EEEC5AB4A919}"/>
          </ac:picMkLst>
        </pc:picChg>
        <pc:picChg chg="mod">
          <ac:chgData name="Tom Buck" userId="5fcb953fcebb44bf" providerId="Windows Live" clId="Web-{1BA2E6CE-1CB5-4B48-9E11-DE73C5E19105}" dt="2023-12-13T10:46:40.690" v="90"/>
          <ac:picMkLst>
            <pc:docMk/>
            <pc:sldMk cId="1953104497" sldId="259"/>
            <ac:picMk id="22" creationId="{2DED83E1-0D0C-2847-1D38-D80046346421}"/>
          </ac:picMkLst>
        </pc:picChg>
        <pc:picChg chg="mod">
          <ac:chgData name="Tom Buck" userId="5fcb953fcebb44bf" providerId="Windows Live" clId="Web-{1BA2E6CE-1CB5-4B48-9E11-DE73C5E19105}" dt="2023-12-13T10:46:40.736" v="91"/>
          <ac:picMkLst>
            <pc:docMk/>
            <pc:sldMk cId="1953104497" sldId="259"/>
            <ac:picMk id="24" creationId="{BF301DEE-D7FE-7521-3103-4EF0DCFB1DAF}"/>
          </ac:picMkLst>
        </pc:picChg>
        <pc:picChg chg="mod">
          <ac:chgData name="Tom Buck" userId="5fcb953fcebb44bf" providerId="Windows Live" clId="Web-{1BA2E6CE-1CB5-4B48-9E11-DE73C5E19105}" dt="2023-12-13T10:46:40.783" v="92"/>
          <ac:picMkLst>
            <pc:docMk/>
            <pc:sldMk cId="1953104497" sldId="259"/>
            <ac:picMk id="26" creationId="{1DDD2B5A-7CE3-8A05-91D4-69D01FE6689C}"/>
          </ac:picMkLst>
        </pc:picChg>
      </pc:sldChg>
      <pc:sldChg chg="modSp mod modClrScheme chgLayout">
        <pc:chgData name="Tom Buck" userId="5fcb953fcebb44bf" providerId="Windows Live" clId="Web-{1BA2E6CE-1CB5-4B48-9E11-DE73C5E19105}" dt="2023-12-13T10:44:39.935" v="66" actId="20577"/>
        <pc:sldMkLst>
          <pc:docMk/>
          <pc:sldMk cId="4094965086" sldId="260"/>
        </pc:sldMkLst>
        <pc:spChg chg="mod ord">
          <ac:chgData name="Tom Buck" userId="5fcb953fcebb44bf" providerId="Windows Live" clId="Web-{1BA2E6CE-1CB5-4B48-9E11-DE73C5E19105}" dt="2023-12-13T10:44:39.935" v="66" actId="20577"/>
          <ac:spMkLst>
            <pc:docMk/>
            <pc:sldMk cId="4094965086" sldId="260"/>
            <ac:spMk id="2" creationId="{2CB49AD6-1261-3FE8-139F-3C95F497DA92}"/>
          </ac:spMkLst>
        </pc:spChg>
        <pc:spChg chg="mod ord">
          <ac:chgData name="Tom Buck" userId="5fcb953fcebb44bf" providerId="Windows Live" clId="Web-{1BA2E6CE-1CB5-4B48-9E11-DE73C5E19105}" dt="2023-12-13T10:40:42.317" v="17"/>
          <ac:spMkLst>
            <pc:docMk/>
            <pc:sldMk cId="4094965086" sldId="260"/>
            <ac:spMk id="3" creationId="{86D4D2F8-C79D-EF15-95A7-C63C8450B62D}"/>
          </ac:spMkLst>
        </pc:spChg>
      </pc:sldChg>
      <pc:sldChg chg="modSp mod modClrScheme chgLayout">
        <pc:chgData name="Tom Buck" userId="5fcb953fcebb44bf" providerId="Windows Live" clId="Web-{1BA2E6CE-1CB5-4B48-9E11-DE73C5E19105}" dt="2023-12-13T11:39:36.347" v="1133"/>
        <pc:sldMkLst>
          <pc:docMk/>
          <pc:sldMk cId="2238112570" sldId="261"/>
        </pc:sldMkLst>
        <pc:spChg chg="mod ord">
          <ac:chgData name="Tom Buck" userId="5fcb953fcebb44bf" providerId="Windows Live" clId="Web-{1BA2E6CE-1CB5-4B48-9E11-DE73C5E19105}" dt="2023-12-13T10:44:59.826" v="70" actId="20577"/>
          <ac:spMkLst>
            <pc:docMk/>
            <pc:sldMk cId="2238112570" sldId="261"/>
            <ac:spMk id="2" creationId="{988A7AB1-B9EF-C385-9AE8-0B79CEBB3763}"/>
          </ac:spMkLst>
        </pc:spChg>
        <pc:graphicFrameChg chg="mod ord modGraphic">
          <ac:chgData name="Tom Buck" userId="5fcb953fcebb44bf" providerId="Windows Live" clId="Web-{1BA2E6CE-1CB5-4B48-9E11-DE73C5E19105}" dt="2023-12-13T11:39:36.347" v="1133"/>
          <ac:graphicFrameMkLst>
            <pc:docMk/>
            <pc:sldMk cId="2238112570" sldId="261"/>
            <ac:graphicFrameMk id="4" creationId="{ACE5FC45-C044-2953-7544-FC047B9A93E8}"/>
          </ac:graphicFrameMkLst>
        </pc:graphicFrameChg>
      </pc:sldChg>
      <pc:sldChg chg="modSp del mod modClrScheme chgLayout">
        <pc:chgData name="Tom Buck" userId="5fcb953fcebb44bf" providerId="Windows Live" clId="Web-{1BA2E6CE-1CB5-4B48-9E11-DE73C5E19105}" dt="2023-12-13T10:45:32.531" v="76"/>
        <pc:sldMkLst>
          <pc:docMk/>
          <pc:sldMk cId="3276719891" sldId="262"/>
        </pc:sldMkLst>
        <pc:spChg chg="mod ord">
          <ac:chgData name="Tom Buck" userId="5fcb953fcebb44bf" providerId="Windows Live" clId="Web-{1BA2E6CE-1CB5-4B48-9E11-DE73C5E19105}" dt="2023-12-13T10:40:42.317" v="17"/>
          <ac:spMkLst>
            <pc:docMk/>
            <pc:sldMk cId="3276719891" sldId="262"/>
            <ac:spMk id="4" creationId="{23C62EBF-3F28-99B3-000D-36FF983E5CB1}"/>
          </ac:spMkLst>
        </pc:spChg>
      </pc:sldChg>
      <pc:sldChg chg="modSp del mod modClrScheme chgLayout">
        <pc:chgData name="Tom Buck" userId="5fcb953fcebb44bf" providerId="Windows Live" clId="Web-{1BA2E6CE-1CB5-4B48-9E11-DE73C5E19105}" dt="2023-12-13T10:45:32.515" v="74"/>
        <pc:sldMkLst>
          <pc:docMk/>
          <pc:sldMk cId="398103880" sldId="263"/>
        </pc:sldMkLst>
        <pc:spChg chg="mod ord">
          <ac:chgData name="Tom Buck" userId="5fcb953fcebb44bf" providerId="Windows Live" clId="Web-{1BA2E6CE-1CB5-4B48-9E11-DE73C5E19105}" dt="2023-12-13T10:40:42.317" v="17"/>
          <ac:spMkLst>
            <pc:docMk/>
            <pc:sldMk cId="398103880" sldId="263"/>
            <ac:spMk id="4" creationId="{23C62EBF-3F28-99B3-000D-36FF983E5CB1}"/>
          </ac:spMkLst>
        </pc:spChg>
      </pc:sldChg>
      <pc:sldChg chg="modSp del mod modClrScheme chgLayout">
        <pc:chgData name="Tom Buck" userId="5fcb953fcebb44bf" providerId="Windows Live" clId="Web-{1BA2E6CE-1CB5-4B48-9E11-DE73C5E19105}" dt="2023-12-13T10:45:32.328" v="73"/>
        <pc:sldMkLst>
          <pc:docMk/>
          <pc:sldMk cId="1657098153" sldId="264"/>
        </pc:sldMkLst>
        <pc:spChg chg="mod ord">
          <ac:chgData name="Tom Buck" userId="5fcb953fcebb44bf" providerId="Windows Live" clId="Web-{1BA2E6CE-1CB5-4B48-9E11-DE73C5E19105}" dt="2023-12-13T10:40:42.317" v="17"/>
          <ac:spMkLst>
            <pc:docMk/>
            <pc:sldMk cId="1657098153" sldId="264"/>
            <ac:spMk id="4" creationId="{23C62EBF-3F28-99B3-000D-36FF983E5CB1}"/>
          </ac:spMkLst>
        </pc:spChg>
      </pc:sldChg>
      <pc:sldChg chg="modSp del mod modClrScheme chgLayout">
        <pc:chgData name="Tom Buck" userId="5fcb953fcebb44bf" providerId="Windows Live" clId="Web-{1BA2E6CE-1CB5-4B48-9E11-DE73C5E19105}" dt="2023-12-13T10:45:32.312" v="72"/>
        <pc:sldMkLst>
          <pc:docMk/>
          <pc:sldMk cId="1971674242" sldId="265"/>
        </pc:sldMkLst>
        <pc:spChg chg="mod ord">
          <ac:chgData name="Tom Buck" userId="5fcb953fcebb44bf" providerId="Windows Live" clId="Web-{1BA2E6CE-1CB5-4B48-9E11-DE73C5E19105}" dt="2023-12-13T10:40:42.317" v="17"/>
          <ac:spMkLst>
            <pc:docMk/>
            <pc:sldMk cId="1971674242" sldId="265"/>
            <ac:spMk id="4" creationId="{23C62EBF-3F28-99B3-000D-36FF983E5CB1}"/>
          </ac:spMkLst>
        </pc:spChg>
      </pc:sldChg>
      <pc:sldChg chg="modSp mod modClrScheme chgLayout">
        <pc:chgData name="Tom Buck" userId="5fcb953fcebb44bf" providerId="Windows Live" clId="Web-{1BA2E6CE-1CB5-4B48-9E11-DE73C5E19105}" dt="2023-12-13T10:47:20.394" v="94" actId="20577"/>
        <pc:sldMkLst>
          <pc:docMk/>
          <pc:sldMk cId="2791476675" sldId="266"/>
        </pc:sldMkLst>
        <pc:spChg chg="mod ord">
          <ac:chgData name="Tom Buck" userId="5fcb953fcebb44bf" providerId="Windows Live" clId="Web-{1BA2E6CE-1CB5-4B48-9E11-DE73C5E19105}" dt="2023-12-13T10:40:42.317" v="17"/>
          <ac:spMkLst>
            <pc:docMk/>
            <pc:sldMk cId="2791476675" sldId="266"/>
            <ac:spMk id="3" creationId="{C545A330-E7EF-D5A2-594E-BB567B9DBF11}"/>
          </ac:spMkLst>
        </pc:spChg>
        <pc:spChg chg="mod ord">
          <ac:chgData name="Tom Buck" userId="5fcb953fcebb44bf" providerId="Windows Live" clId="Web-{1BA2E6CE-1CB5-4B48-9E11-DE73C5E19105}" dt="2023-12-13T10:47:20.394" v="94" actId="20577"/>
          <ac:spMkLst>
            <pc:docMk/>
            <pc:sldMk cId="2791476675" sldId="266"/>
            <ac:spMk id="4" creationId="{2138442E-088C-2FD0-7795-627DD958E4BF}"/>
          </ac:spMkLst>
        </pc:spChg>
      </pc:sldChg>
      <pc:sldChg chg="modSp mod modClrScheme chgLayout">
        <pc:chgData name="Tom Buck" userId="5fcb953fcebb44bf" providerId="Windows Live" clId="Web-{1BA2E6CE-1CB5-4B48-9E11-DE73C5E19105}" dt="2023-12-13T10:47:31.332" v="95" actId="20577"/>
        <pc:sldMkLst>
          <pc:docMk/>
          <pc:sldMk cId="2656368616" sldId="267"/>
        </pc:sldMkLst>
        <pc:spChg chg="mod ord">
          <ac:chgData name="Tom Buck" userId="5fcb953fcebb44bf" providerId="Windows Live" clId="Web-{1BA2E6CE-1CB5-4B48-9E11-DE73C5E19105}" dt="2023-12-13T10:40:42.317" v="17"/>
          <ac:spMkLst>
            <pc:docMk/>
            <pc:sldMk cId="2656368616" sldId="267"/>
            <ac:spMk id="3" creationId="{C545A330-E7EF-D5A2-594E-BB567B9DBF11}"/>
          </ac:spMkLst>
        </pc:spChg>
        <pc:spChg chg="mod ord">
          <ac:chgData name="Tom Buck" userId="5fcb953fcebb44bf" providerId="Windows Live" clId="Web-{1BA2E6CE-1CB5-4B48-9E11-DE73C5E19105}" dt="2023-12-13T10:47:31.332" v="95" actId="20577"/>
          <ac:spMkLst>
            <pc:docMk/>
            <pc:sldMk cId="2656368616" sldId="267"/>
            <ac:spMk id="4" creationId="{2138442E-088C-2FD0-7795-627DD958E4BF}"/>
          </ac:spMkLst>
        </pc:spChg>
      </pc:sldChg>
      <pc:sldChg chg="modSp mod modClrScheme chgLayout">
        <pc:chgData name="Tom Buck" userId="5fcb953fcebb44bf" providerId="Windows Live" clId="Web-{1BA2E6CE-1CB5-4B48-9E11-DE73C5E19105}" dt="2023-12-13T11:47:03.332" v="1248" actId="20577"/>
        <pc:sldMkLst>
          <pc:docMk/>
          <pc:sldMk cId="4099022674" sldId="269"/>
        </pc:sldMkLst>
        <pc:spChg chg="mod ord">
          <ac:chgData name="Tom Buck" userId="5fcb953fcebb44bf" providerId="Windows Live" clId="Web-{1BA2E6CE-1CB5-4B48-9E11-DE73C5E19105}" dt="2023-12-13T11:46:38.097" v="1246" actId="20577"/>
          <ac:spMkLst>
            <pc:docMk/>
            <pc:sldMk cId="4099022674" sldId="269"/>
            <ac:spMk id="3" creationId="{728CC20F-DFD2-C103-C934-32B991E50DF7}"/>
          </ac:spMkLst>
        </pc:spChg>
        <pc:spChg chg="mod ord">
          <ac:chgData name="Tom Buck" userId="5fcb953fcebb44bf" providerId="Windows Live" clId="Web-{1BA2E6CE-1CB5-4B48-9E11-DE73C5E19105}" dt="2023-12-13T11:47:03.332" v="1248" actId="20577"/>
          <ac:spMkLst>
            <pc:docMk/>
            <pc:sldMk cId="4099022674" sldId="269"/>
            <ac:spMk id="4" creationId="{B6E57D34-3C7F-DF72-AEBF-A57EFDB84878}"/>
          </ac:spMkLst>
        </pc:spChg>
      </pc:sldChg>
      <pc:sldChg chg="modSp mod modClrScheme chgLayout">
        <pc:chgData name="Tom Buck" userId="5fcb953fcebb44bf" providerId="Windows Live" clId="Web-{1BA2E6CE-1CB5-4B48-9E11-DE73C5E19105}" dt="2023-12-13T10:48:50.100" v="103" actId="20577"/>
        <pc:sldMkLst>
          <pc:docMk/>
          <pc:sldMk cId="2339025719" sldId="270"/>
        </pc:sldMkLst>
        <pc:spChg chg="mod ord">
          <ac:chgData name="Tom Buck" userId="5fcb953fcebb44bf" providerId="Windows Live" clId="Web-{1BA2E6CE-1CB5-4B48-9E11-DE73C5E19105}" dt="2023-12-13T10:48:50.100" v="103" actId="20577"/>
          <ac:spMkLst>
            <pc:docMk/>
            <pc:sldMk cId="2339025719" sldId="270"/>
            <ac:spMk id="4" creationId="{B6E57D34-3C7F-DF72-AEBF-A57EFDB84878}"/>
          </ac:spMkLst>
        </pc:spChg>
      </pc:sldChg>
      <pc:sldChg chg="modSp del mod modClrScheme chgLayout">
        <pc:chgData name="Tom Buck" userId="5fcb953fcebb44bf" providerId="Windows Live" clId="Web-{1BA2E6CE-1CB5-4B48-9E11-DE73C5E19105}" dt="2023-12-13T10:45:32.531" v="75"/>
        <pc:sldMkLst>
          <pc:docMk/>
          <pc:sldMk cId="388845859" sldId="271"/>
        </pc:sldMkLst>
        <pc:spChg chg="mod ord">
          <ac:chgData name="Tom Buck" userId="5fcb953fcebb44bf" providerId="Windows Live" clId="Web-{1BA2E6CE-1CB5-4B48-9E11-DE73C5E19105}" dt="2023-12-13T10:40:42.317" v="17"/>
          <ac:spMkLst>
            <pc:docMk/>
            <pc:sldMk cId="388845859" sldId="271"/>
            <ac:spMk id="4" creationId="{23C62EBF-3F28-99B3-000D-36FF983E5CB1}"/>
          </ac:spMkLst>
        </pc:spChg>
      </pc:sldChg>
      <pc:sldChg chg="addSp delSp modSp new ord">
        <pc:chgData name="Tom Buck" userId="5fcb953fcebb44bf" providerId="Windows Live" clId="Web-{1BA2E6CE-1CB5-4B48-9E11-DE73C5E19105}" dt="2023-12-13T10:45:17.108" v="71"/>
        <pc:sldMkLst>
          <pc:docMk/>
          <pc:sldMk cId="781254182" sldId="272"/>
        </pc:sldMkLst>
        <pc:spChg chg="mod">
          <ac:chgData name="Tom Buck" userId="5fcb953fcebb44bf" providerId="Windows Live" clId="Web-{1BA2E6CE-1CB5-4B48-9E11-DE73C5E19105}" dt="2023-12-13T10:42:17.727" v="35" actId="1076"/>
          <ac:spMkLst>
            <pc:docMk/>
            <pc:sldMk cId="781254182" sldId="272"/>
            <ac:spMk id="2" creationId="{8352D2A9-D414-D467-353E-BE536C5A2721}"/>
          </ac:spMkLst>
        </pc:spChg>
        <pc:spChg chg="del">
          <ac:chgData name="Tom Buck" userId="5fcb953fcebb44bf" providerId="Windows Live" clId="Web-{1BA2E6CE-1CB5-4B48-9E11-DE73C5E19105}" dt="2023-12-13T10:41:23.412" v="27"/>
          <ac:spMkLst>
            <pc:docMk/>
            <pc:sldMk cId="781254182" sldId="272"/>
            <ac:spMk id="3" creationId="{455D1DE8-28B3-B508-A259-BDF6A5EFBD43}"/>
          </ac:spMkLst>
        </pc:spChg>
        <pc:spChg chg="add del">
          <ac:chgData name="Tom Buck" userId="5fcb953fcebb44bf" providerId="Windows Live" clId="Web-{1BA2E6CE-1CB5-4B48-9E11-DE73C5E19105}" dt="2023-12-13T10:42:27.587" v="36"/>
          <ac:spMkLst>
            <pc:docMk/>
            <pc:sldMk cId="781254182" sldId="272"/>
            <ac:spMk id="5" creationId="{80027205-3561-9A6B-6E41-BD66B182146D}"/>
          </ac:spMkLst>
        </pc:spChg>
        <pc:spChg chg="add mod ord">
          <ac:chgData name="Tom Buck" userId="5fcb953fcebb44bf" providerId="Windows Live" clId="Web-{1BA2E6CE-1CB5-4B48-9E11-DE73C5E19105}" dt="2023-12-13T10:43:30.526" v="47"/>
          <ac:spMkLst>
            <pc:docMk/>
            <pc:sldMk cId="781254182" sldId="272"/>
            <ac:spMk id="6" creationId="{A0B8E3B0-1C1D-0953-A309-9EB545FF2CE5}"/>
          </ac:spMkLst>
        </pc:spChg>
        <pc:picChg chg="add mod">
          <ac:chgData name="Tom Buck" userId="5fcb953fcebb44bf" providerId="Windows Live" clId="Web-{1BA2E6CE-1CB5-4B48-9E11-DE73C5E19105}" dt="2023-12-13T10:41:57.711" v="33" actId="1076"/>
          <ac:picMkLst>
            <pc:docMk/>
            <pc:sldMk cId="781254182" sldId="272"/>
            <ac:picMk id="4" creationId="{C9B733F9-765E-80CC-27BF-62835CCAAC6B}"/>
          </ac:picMkLst>
        </pc:picChg>
      </pc:sldChg>
      <pc:sldMasterChg chg="del delSldLayout">
        <pc:chgData name="Tom Buck" userId="5fcb953fcebb44bf" providerId="Windows Live" clId="Web-{1BA2E6CE-1CB5-4B48-9E11-DE73C5E19105}" dt="2023-12-13T10:40:42.317" v="17"/>
        <pc:sldMasterMkLst>
          <pc:docMk/>
          <pc:sldMasterMk cId="0" sldId="2147483684"/>
        </pc:sldMasterMkLst>
        <pc:sldLayoutChg chg="del">
          <pc:chgData name="Tom Buck" userId="5fcb953fcebb44bf" providerId="Windows Live" clId="Web-{1BA2E6CE-1CB5-4B48-9E11-DE73C5E19105}" dt="2023-12-13T10:40:42.317" v="17"/>
          <pc:sldLayoutMkLst>
            <pc:docMk/>
            <pc:sldMasterMk cId="0" sldId="2147483684"/>
            <pc:sldLayoutMk cId="0" sldId="2147483685"/>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86"/>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87"/>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88"/>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89"/>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90"/>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91"/>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92"/>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93"/>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94"/>
          </pc:sldLayoutMkLst>
        </pc:sldLayoutChg>
        <pc:sldLayoutChg chg="del">
          <pc:chgData name="Tom Buck" userId="5fcb953fcebb44bf" providerId="Windows Live" clId="Web-{1BA2E6CE-1CB5-4B48-9E11-DE73C5E19105}" dt="2023-12-13T10:40:42.317" v="17"/>
          <pc:sldLayoutMkLst>
            <pc:docMk/>
            <pc:sldMasterMk cId="0" sldId="2147483684"/>
            <pc:sldLayoutMk cId="0" sldId="2147483695"/>
          </pc:sldLayoutMkLst>
        </pc:sldLayoutChg>
      </pc:sldMasterChg>
      <pc:sldMasterChg chg="add addSldLayout modSldLayout">
        <pc:chgData name="Tom Buck" userId="5fcb953fcebb44bf" providerId="Windows Live" clId="Web-{1BA2E6CE-1CB5-4B48-9E11-DE73C5E19105}" dt="2023-12-13T10:40:42.317" v="17"/>
        <pc:sldMasterMkLst>
          <pc:docMk/>
          <pc:sldMasterMk cId="233406010" sldId="2147483696"/>
        </pc:sldMasterMkLst>
        <pc:sldLayoutChg chg="add mod replId">
          <pc:chgData name="Tom Buck" userId="5fcb953fcebb44bf" providerId="Windows Live" clId="Web-{1BA2E6CE-1CB5-4B48-9E11-DE73C5E19105}" dt="2023-12-13T10:40:42.317" v="17"/>
          <pc:sldLayoutMkLst>
            <pc:docMk/>
            <pc:sldMasterMk cId="233406010" sldId="2147483696"/>
            <pc:sldLayoutMk cId="3114047367" sldId="2147483697"/>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293977732" sldId="2147483698"/>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61127665" sldId="2147483699"/>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607974430" sldId="2147483700"/>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2029921872" sldId="2147483701"/>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183723159" sldId="2147483702"/>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1436714761" sldId="2147483703"/>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2225621609" sldId="2147483704"/>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3558564703" sldId="2147483705"/>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1430801082" sldId="2147483706"/>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3004274342" sldId="2147483707"/>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440045909" sldId="2147483708"/>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2840062047" sldId="2147483709"/>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3230719780" sldId="2147483710"/>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1560341538" sldId="2147483711"/>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2153460052" sldId="2147483712"/>
          </pc:sldLayoutMkLst>
        </pc:sldLayoutChg>
        <pc:sldLayoutChg chg="add mod replId">
          <pc:chgData name="Tom Buck" userId="5fcb953fcebb44bf" providerId="Windows Live" clId="Web-{1BA2E6CE-1CB5-4B48-9E11-DE73C5E19105}" dt="2023-12-13T10:40:42.317" v="17"/>
          <pc:sldLayoutMkLst>
            <pc:docMk/>
            <pc:sldMasterMk cId="233406010" sldId="2147483696"/>
            <pc:sldLayoutMk cId="763257458" sldId="2147483713"/>
          </pc:sldLayoutMkLst>
        </pc:sldLayoutChg>
      </pc:sldMasterChg>
    </pc:docChg>
  </pc:docChgLst>
  <pc:docChgLst>
    <pc:chgData clId="Web-{1BA2E6CE-1CB5-4B48-9E11-DE73C5E19105}"/>
    <pc:docChg chg="modSld">
      <pc:chgData name="" userId="" providerId="" clId="Web-{1BA2E6CE-1CB5-4B48-9E11-DE73C5E19105}" dt="2023-12-13T10:38:37.047" v="0" actId="20577"/>
      <pc:docMkLst>
        <pc:docMk/>
      </pc:docMkLst>
      <pc:sldChg chg="modSp">
        <pc:chgData name="" userId="" providerId="" clId="Web-{1BA2E6CE-1CB5-4B48-9E11-DE73C5E19105}" dt="2023-12-13T10:38:37.047" v="0" actId="20577"/>
        <pc:sldMkLst>
          <pc:docMk/>
          <pc:sldMk cId="2105982346" sldId="256"/>
        </pc:sldMkLst>
        <pc:spChg chg="mod">
          <ac:chgData name="" userId="" providerId="" clId="Web-{1BA2E6CE-1CB5-4B48-9E11-DE73C5E19105}" dt="2023-12-13T10:38:37.047" v="0" actId="20577"/>
          <ac:spMkLst>
            <pc:docMk/>
            <pc:sldMk cId="2105982346" sldId="256"/>
            <ac:spMk id="2" creationId="{EF275F6B-7066-F5A1-91CA-C4002154200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Gantt</a:t>
            </a:r>
            <a:r>
              <a:rPr lang="en-GB" baseline="0" dirty="0"/>
              <a:t> Chart of Stories and Dev Prep</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409940944881891"/>
          <c:y val="9.7804681483471864E-2"/>
          <c:w val="0.81240059055118108"/>
          <c:h val="0.77054522818988502"/>
        </c:manualLayout>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Sheet1!$A$2:$A$10</c:f>
              <c:strCache>
                <c:ptCount val="9"/>
                <c:pt idx="0">
                  <c:v>Story 7</c:v>
                </c:pt>
                <c:pt idx="1">
                  <c:v>Story 6</c:v>
                </c:pt>
                <c:pt idx="2">
                  <c:v>Story 5</c:v>
                </c:pt>
                <c:pt idx="3">
                  <c:v>Story 4</c:v>
                </c:pt>
                <c:pt idx="4">
                  <c:v>Story 3</c:v>
                </c:pt>
                <c:pt idx="5">
                  <c:v>Story 2</c:v>
                </c:pt>
                <c:pt idx="6">
                  <c:v>Story 1</c:v>
                </c:pt>
                <c:pt idx="7">
                  <c:v>Front End UI</c:v>
                </c:pt>
                <c:pt idx="8">
                  <c:v>Database Build</c:v>
                </c:pt>
              </c:strCache>
            </c:strRef>
          </c:cat>
          <c:val>
            <c:numRef>
              <c:f>Sheet1!$B$2:$B$10</c:f>
              <c:numCache>
                <c:formatCode>d\-mmm</c:formatCode>
                <c:ptCount val="9"/>
                <c:pt idx="0">
                  <c:v>45267</c:v>
                </c:pt>
                <c:pt idx="1">
                  <c:v>45265</c:v>
                </c:pt>
                <c:pt idx="2">
                  <c:v>45263</c:v>
                </c:pt>
                <c:pt idx="3">
                  <c:v>45257</c:v>
                </c:pt>
                <c:pt idx="4">
                  <c:v>45255</c:v>
                </c:pt>
                <c:pt idx="5">
                  <c:v>45250</c:v>
                </c:pt>
                <c:pt idx="6">
                  <c:v>45247</c:v>
                </c:pt>
                <c:pt idx="7">
                  <c:v>45243</c:v>
                </c:pt>
                <c:pt idx="8">
                  <c:v>45236</c:v>
                </c:pt>
              </c:numCache>
            </c:numRef>
          </c:val>
          <c:extLst>
            <c:ext xmlns:c16="http://schemas.microsoft.com/office/drawing/2014/chart" uri="{C3380CC4-5D6E-409C-BE32-E72D297353CC}">
              <c16:uniqueId val="{00000000-998E-410E-BAB2-178464DCDE72}"/>
            </c:ext>
          </c:extLst>
        </c:ser>
        <c:ser>
          <c:idx val="2"/>
          <c:order val="2"/>
          <c:tx>
            <c:strRef>
              <c:f>Sheet1!$D$1</c:f>
              <c:strCache>
                <c:ptCount val="1"/>
                <c:pt idx="0">
                  <c:v>Duration (Days)</c:v>
                </c:pt>
              </c:strCache>
            </c:strRef>
          </c:tx>
          <c:spPr>
            <a:solidFill>
              <a:schemeClr val="accent3"/>
            </a:solidFill>
            <a:ln cap="rnd">
              <a:solidFill>
                <a:srgbClr val="000000">
                  <a:lumMod val="25000"/>
                  <a:lumOff val="75000"/>
                </a:srgbClr>
              </a:solidFill>
            </a:ln>
            <a:effectLst/>
          </c:spPr>
          <c:invertIfNegative val="0"/>
          <c:dPt>
            <c:idx val="0"/>
            <c:invertIfNegative val="0"/>
            <c:bubble3D val="0"/>
            <c:spPr>
              <a:solidFill>
                <a:srgbClr val="FF0000"/>
              </a:solidFill>
              <a:ln cap="rnd">
                <a:solidFill>
                  <a:srgbClr val="000000">
                    <a:lumMod val="25000"/>
                    <a:lumOff val="75000"/>
                  </a:srgbClr>
                </a:solidFill>
              </a:ln>
              <a:effectLst/>
            </c:spPr>
            <c:extLst>
              <c:ext xmlns:c16="http://schemas.microsoft.com/office/drawing/2014/chart" uri="{C3380CC4-5D6E-409C-BE32-E72D297353CC}">
                <c16:uniqueId val="{00000007-998E-410E-BAB2-178464DCDE72}"/>
              </c:ext>
            </c:extLst>
          </c:dPt>
          <c:dPt>
            <c:idx val="1"/>
            <c:invertIfNegative val="0"/>
            <c:bubble3D val="0"/>
            <c:spPr>
              <a:solidFill>
                <a:srgbClr val="00B050"/>
              </a:solidFill>
              <a:ln cap="rnd">
                <a:solidFill>
                  <a:srgbClr val="000000">
                    <a:lumMod val="25000"/>
                    <a:lumOff val="75000"/>
                  </a:srgbClr>
                </a:solidFill>
              </a:ln>
              <a:effectLst/>
            </c:spPr>
            <c:extLst>
              <c:ext xmlns:c16="http://schemas.microsoft.com/office/drawing/2014/chart" uri="{C3380CC4-5D6E-409C-BE32-E72D297353CC}">
                <c16:uniqueId val="{00000004-998E-410E-BAB2-178464DCDE72}"/>
              </c:ext>
            </c:extLst>
          </c:dPt>
          <c:dPt>
            <c:idx val="2"/>
            <c:invertIfNegative val="0"/>
            <c:bubble3D val="0"/>
            <c:spPr>
              <a:solidFill>
                <a:srgbClr val="00B050"/>
              </a:solidFill>
              <a:ln cap="rnd">
                <a:solidFill>
                  <a:srgbClr val="000000">
                    <a:lumMod val="25000"/>
                    <a:lumOff val="75000"/>
                  </a:srgbClr>
                </a:solidFill>
              </a:ln>
              <a:effectLst/>
            </c:spPr>
            <c:extLst>
              <c:ext xmlns:c16="http://schemas.microsoft.com/office/drawing/2014/chart" uri="{C3380CC4-5D6E-409C-BE32-E72D297353CC}">
                <c16:uniqueId val="{00000005-998E-410E-BAB2-178464DCDE72}"/>
              </c:ext>
            </c:extLst>
          </c:dPt>
          <c:dPt>
            <c:idx val="4"/>
            <c:invertIfNegative val="0"/>
            <c:bubble3D val="0"/>
            <c:spPr>
              <a:solidFill>
                <a:srgbClr val="00B050"/>
              </a:solidFill>
              <a:ln cap="rnd">
                <a:solidFill>
                  <a:srgbClr val="000000">
                    <a:lumMod val="25000"/>
                    <a:lumOff val="75000"/>
                  </a:srgbClr>
                </a:solidFill>
              </a:ln>
              <a:effectLst/>
            </c:spPr>
            <c:extLst>
              <c:ext xmlns:c16="http://schemas.microsoft.com/office/drawing/2014/chart" uri="{C3380CC4-5D6E-409C-BE32-E72D297353CC}">
                <c16:uniqueId val="{00000003-998E-410E-BAB2-178464DCDE72}"/>
              </c:ext>
            </c:extLst>
          </c:dPt>
          <c:dPt>
            <c:idx val="6"/>
            <c:invertIfNegative val="0"/>
            <c:bubble3D val="0"/>
            <c:spPr>
              <a:solidFill>
                <a:srgbClr val="FFFF00"/>
              </a:solidFill>
              <a:ln cap="rnd">
                <a:solidFill>
                  <a:srgbClr val="000000">
                    <a:lumMod val="25000"/>
                    <a:lumOff val="75000"/>
                  </a:srgbClr>
                </a:solidFill>
              </a:ln>
              <a:effectLst/>
            </c:spPr>
            <c:extLst>
              <c:ext xmlns:c16="http://schemas.microsoft.com/office/drawing/2014/chart" uri="{C3380CC4-5D6E-409C-BE32-E72D297353CC}">
                <c16:uniqueId val="{00000008-998E-410E-BAB2-178464DCDE72}"/>
              </c:ext>
            </c:extLst>
          </c:dPt>
          <c:dPt>
            <c:idx val="7"/>
            <c:invertIfNegative val="0"/>
            <c:bubble3D val="0"/>
            <c:spPr>
              <a:solidFill>
                <a:srgbClr val="FFFF00"/>
              </a:solidFill>
              <a:ln cap="rnd">
                <a:solidFill>
                  <a:srgbClr val="000000">
                    <a:lumMod val="25000"/>
                    <a:lumOff val="75000"/>
                  </a:srgbClr>
                </a:solidFill>
              </a:ln>
              <a:effectLst/>
            </c:spPr>
            <c:extLst>
              <c:ext xmlns:c16="http://schemas.microsoft.com/office/drawing/2014/chart" uri="{C3380CC4-5D6E-409C-BE32-E72D297353CC}">
                <c16:uniqueId val="{00000009-998E-410E-BAB2-178464DCDE72}"/>
              </c:ext>
            </c:extLst>
          </c:dPt>
          <c:dPt>
            <c:idx val="8"/>
            <c:invertIfNegative val="0"/>
            <c:bubble3D val="0"/>
            <c:spPr>
              <a:solidFill>
                <a:srgbClr val="FF0000"/>
              </a:solidFill>
              <a:ln cap="rnd">
                <a:solidFill>
                  <a:srgbClr val="000000">
                    <a:lumMod val="25000"/>
                    <a:lumOff val="75000"/>
                  </a:srgbClr>
                </a:solidFill>
              </a:ln>
              <a:effectLst/>
            </c:spPr>
            <c:extLst>
              <c:ext xmlns:c16="http://schemas.microsoft.com/office/drawing/2014/chart" uri="{C3380CC4-5D6E-409C-BE32-E72D297353CC}">
                <c16:uniqueId val="{00000006-998E-410E-BAB2-178464DCDE72}"/>
              </c:ext>
            </c:extLst>
          </c:dPt>
          <c:dLbls>
            <c:dLbl>
              <c:idx val="0"/>
              <c:layout>
                <c:manualLayout>
                  <c:x val="7.3407111220472443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98E-410E-BAB2-178464DCDE72}"/>
                </c:ext>
              </c:extLst>
            </c:dLbl>
            <c:dLbl>
              <c:idx val="1"/>
              <c:layout>
                <c:manualLayout>
                  <c:x val="2.7492002952755907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98E-410E-BAB2-178464DCDE72}"/>
                </c:ext>
              </c:extLst>
            </c:dLbl>
            <c:dLbl>
              <c:idx val="2"/>
              <c:layout>
                <c:manualLayout>
                  <c:x val="2.436700295275579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98E-410E-BAB2-178464DCDE72}"/>
                </c:ext>
              </c:extLst>
            </c:dLbl>
            <c:dLbl>
              <c:idx val="3"/>
              <c:layout>
                <c:manualLayout>
                  <c:x val="5.6403789370078741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98E-410E-BAB2-178464DCDE72}"/>
                </c:ext>
              </c:extLst>
            </c:dLbl>
            <c:dLbl>
              <c:idx val="4"/>
              <c:layout>
                <c:manualLayout>
                  <c:x val="2.7492002952755907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98E-410E-BAB2-178464DCDE72}"/>
                </c:ext>
              </c:extLst>
            </c:dLbl>
            <c:dLbl>
              <c:idx val="5"/>
              <c:layout>
                <c:manualLayout>
                  <c:x val="5.6403789370078741E-2"/>
                  <c:y val="4.3782136504037115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98E-410E-BAB2-178464DCDE72}"/>
                </c:ext>
              </c:extLst>
            </c:dLbl>
            <c:dLbl>
              <c:idx val="6"/>
              <c:layout>
                <c:manualLayout>
                  <c:x val="3.15847687007874E-2"/>
                  <c:y val="2.3881441243098155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98E-410E-BAB2-178464DCDE72}"/>
                </c:ext>
              </c:extLst>
            </c:dLbl>
            <c:dLbl>
              <c:idx val="7"/>
              <c:layout>
                <c:manualLayout>
                  <c:x val="4.2104945866141677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98E-410E-BAB2-178464DCDE72}"/>
                </c:ext>
              </c:extLst>
            </c:dLbl>
            <c:dLbl>
              <c:idx val="8"/>
              <c:layout>
                <c:manualLayout>
                  <c:x val="6.581237696850388E-2"/>
                  <c:y val="-2.3881441243098593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98E-410E-BAB2-178464DCDE72}"/>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leftArrow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Story 7</c:v>
                </c:pt>
                <c:pt idx="1">
                  <c:v>Story 6</c:v>
                </c:pt>
                <c:pt idx="2">
                  <c:v>Story 5</c:v>
                </c:pt>
                <c:pt idx="3">
                  <c:v>Story 4</c:v>
                </c:pt>
                <c:pt idx="4">
                  <c:v>Story 3</c:v>
                </c:pt>
                <c:pt idx="5">
                  <c:v>Story 2</c:v>
                </c:pt>
                <c:pt idx="6">
                  <c:v>Story 1</c:v>
                </c:pt>
                <c:pt idx="7">
                  <c:v>Front End UI</c:v>
                </c:pt>
                <c:pt idx="8">
                  <c:v>Database Build</c:v>
                </c:pt>
              </c:strCache>
            </c:strRef>
          </c:cat>
          <c:val>
            <c:numRef>
              <c:f>Sheet1!$D$2:$D$10</c:f>
              <c:numCache>
                <c:formatCode>General</c:formatCode>
                <c:ptCount val="9"/>
                <c:pt idx="0">
                  <c:v>7</c:v>
                </c:pt>
                <c:pt idx="1">
                  <c:v>1</c:v>
                </c:pt>
                <c:pt idx="2">
                  <c:v>1</c:v>
                </c:pt>
                <c:pt idx="3">
                  <c:v>5</c:v>
                </c:pt>
                <c:pt idx="4">
                  <c:v>1</c:v>
                </c:pt>
                <c:pt idx="5">
                  <c:v>5</c:v>
                </c:pt>
                <c:pt idx="6">
                  <c:v>2</c:v>
                </c:pt>
                <c:pt idx="7">
                  <c:v>3</c:v>
                </c:pt>
                <c:pt idx="8">
                  <c:v>6</c:v>
                </c:pt>
              </c:numCache>
            </c:numRef>
          </c:val>
          <c:extLst>
            <c:ext xmlns:c16="http://schemas.microsoft.com/office/drawing/2014/chart" uri="{C3380CC4-5D6E-409C-BE32-E72D297353CC}">
              <c16:uniqueId val="{00000002-998E-410E-BAB2-178464DCDE72}"/>
            </c:ext>
          </c:extLst>
        </c:ser>
        <c:dLbls>
          <c:showLegendKey val="0"/>
          <c:showVal val="0"/>
          <c:showCatName val="0"/>
          <c:showSerName val="0"/>
          <c:showPercent val="0"/>
          <c:showBubbleSize val="0"/>
        </c:dLbls>
        <c:gapWidth val="150"/>
        <c:overlap val="100"/>
        <c:axId val="118670151"/>
        <c:axId val="118669431"/>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Sheet1!$A$2:$A$10</c15:sqref>
                        </c15:formulaRef>
                      </c:ext>
                    </c:extLst>
                    <c:strCache>
                      <c:ptCount val="9"/>
                      <c:pt idx="0">
                        <c:v>Story 7</c:v>
                      </c:pt>
                      <c:pt idx="1">
                        <c:v>Story 6</c:v>
                      </c:pt>
                      <c:pt idx="2">
                        <c:v>Story 5</c:v>
                      </c:pt>
                      <c:pt idx="3">
                        <c:v>Story 4</c:v>
                      </c:pt>
                      <c:pt idx="4">
                        <c:v>Story 3</c:v>
                      </c:pt>
                      <c:pt idx="5">
                        <c:v>Story 2</c:v>
                      </c:pt>
                      <c:pt idx="6">
                        <c:v>Story 1</c:v>
                      </c:pt>
                      <c:pt idx="7">
                        <c:v>Front End UI</c:v>
                      </c:pt>
                      <c:pt idx="8">
                        <c:v>Database Build</c:v>
                      </c:pt>
                    </c:strCache>
                  </c:strRef>
                </c:cat>
                <c:val>
                  <c:numRef>
                    <c:extLst>
                      <c:ext uri="{02D57815-91ED-43cb-92C2-25804820EDAC}">
                        <c15:formulaRef>
                          <c15:sqref>Sheet1!$C$2:$C$10</c15:sqref>
                        </c15:formulaRef>
                      </c:ext>
                    </c:extLst>
                    <c:numCache>
                      <c:formatCode>d\-mmm</c:formatCode>
                      <c:ptCount val="9"/>
                      <c:pt idx="0">
                        <c:v>45274</c:v>
                      </c:pt>
                      <c:pt idx="1">
                        <c:v>45266</c:v>
                      </c:pt>
                      <c:pt idx="2">
                        <c:v>45264</c:v>
                      </c:pt>
                      <c:pt idx="3">
                        <c:v>45262</c:v>
                      </c:pt>
                      <c:pt idx="4">
                        <c:v>45256</c:v>
                      </c:pt>
                      <c:pt idx="5">
                        <c:v>45255</c:v>
                      </c:pt>
                      <c:pt idx="6">
                        <c:v>45249</c:v>
                      </c:pt>
                      <c:pt idx="7">
                        <c:v>45246</c:v>
                      </c:pt>
                      <c:pt idx="8">
                        <c:v>45242</c:v>
                      </c:pt>
                    </c:numCache>
                  </c:numRef>
                </c:val>
                <c:extLst>
                  <c:ext xmlns:c16="http://schemas.microsoft.com/office/drawing/2014/chart" uri="{C3380CC4-5D6E-409C-BE32-E72D297353CC}">
                    <c16:uniqueId val="{00000001-998E-410E-BAB2-178464DCDE72}"/>
                  </c:ext>
                </c:extLst>
              </c15:ser>
            </c15:filteredBarSeries>
          </c:ext>
        </c:extLst>
      </c:barChart>
      <c:catAx>
        <c:axId val="118670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669431"/>
        <c:crosses val="autoZero"/>
        <c:auto val="1"/>
        <c:lblAlgn val="ctr"/>
        <c:lblOffset val="100"/>
        <c:noMultiLvlLbl val="0"/>
      </c:catAx>
      <c:valAx>
        <c:axId val="118669431"/>
        <c:scaling>
          <c:orientation val="minMax"/>
          <c:min val="45230"/>
        </c:scaling>
        <c:delete val="0"/>
        <c:axPos val="b"/>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670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E71CC0-38DE-41A3-B020-37C65DBD335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AAD02DD-3541-48CE-B045-998F8556D822}">
      <dgm:prSet/>
      <dgm:spPr/>
      <dgm:t>
        <a:bodyPr anchor="t"/>
        <a:lstStyle/>
        <a:p>
          <a:r>
            <a:rPr lang="en-GB" b="1" dirty="0"/>
            <a:t>Business Experts </a:t>
          </a:r>
        </a:p>
        <a:p>
          <a:r>
            <a:rPr lang="en-GB" dirty="0"/>
            <a:t> People with good knowledge / experience in required industry, who can give insight and be able feedback about app to help make the app useable and solve solution the app aims to fix</a:t>
          </a:r>
          <a:endParaRPr lang="en-US" dirty="0"/>
        </a:p>
      </dgm:t>
    </dgm:pt>
    <dgm:pt modelId="{F90B20AA-28F7-40B6-8EA4-6CFD68904847}" type="parTrans" cxnId="{DC9A714E-094C-4C6C-A29B-5A3E0C1EF36D}">
      <dgm:prSet/>
      <dgm:spPr/>
      <dgm:t>
        <a:bodyPr/>
        <a:lstStyle/>
        <a:p>
          <a:endParaRPr lang="en-US"/>
        </a:p>
      </dgm:t>
    </dgm:pt>
    <dgm:pt modelId="{E3B57BDA-1CD6-4341-BE92-DE8F50B87E3D}" type="sibTrans" cxnId="{DC9A714E-094C-4C6C-A29B-5A3E0C1EF36D}">
      <dgm:prSet/>
      <dgm:spPr/>
      <dgm:t>
        <a:bodyPr/>
        <a:lstStyle/>
        <a:p>
          <a:endParaRPr lang="en-US"/>
        </a:p>
      </dgm:t>
    </dgm:pt>
    <dgm:pt modelId="{2D65836C-4584-4091-8FED-7ED53DC474DE}">
      <dgm:prSet/>
      <dgm:spPr/>
      <dgm:t>
        <a:bodyPr anchor="t"/>
        <a:lstStyle/>
        <a:p>
          <a:r>
            <a:rPr lang="en-GB" b="1" dirty="0"/>
            <a:t>Project Manager</a:t>
          </a:r>
        </a:p>
        <a:p>
          <a:r>
            <a:rPr lang="en-GB" dirty="0"/>
            <a:t>Oversees the whole development project helping with requirements and provides guidance on possible restrictions with development</a:t>
          </a:r>
          <a:endParaRPr lang="en-US" dirty="0"/>
        </a:p>
      </dgm:t>
    </dgm:pt>
    <dgm:pt modelId="{2B1B3B40-51BE-4183-BC53-5D93D5871653}" type="parTrans" cxnId="{BC877CFD-C92D-44F3-8E54-BFA96BB8FCE1}">
      <dgm:prSet/>
      <dgm:spPr/>
      <dgm:t>
        <a:bodyPr/>
        <a:lstStyle/>
        <a:p>
          <a:endParaRPr lang="en-US"/>
        </a:p>
      </dgm:t>
    </dgm:pt>
    <dgm:pt modelId="{E0B2E9D6-A815-47CD-91A7-33A1BEA60457}" type="sibTrans" cxnId="{BC877CFD-C92D-44F3-8E54-BFA96BB8FCE1}">
      <dgm:prSet/>
      <dgm:spPr/>
      <dgm:t>
        <a:bodyPr/>
        <a:lstStyle/>
        <a:p>
          <a:endParaRPr lang="en-US"/>
        </a:p>
      </dgm:t>
    </dgm:pt>
    <dgm:pt modelId="{D764EE13-C4ED-436E-9A23-F005DB1F42BF}">
      <dgm:prSet/>
      <dgm:spPr/>
      <dgm:t>
        <a:bodyPr anchor="t"/>
        <a:lstStyle/>
        <a:p>
          <a:r>
            <a:rPr lang="en-GB" b="1" dirty="0"/>
            <a:t>Developers</a:t>
          </a:r>
        </a:p>
        <a:p>
          <a:r>
            <a:rPr lang="en-GB" dirty="0"/>
            <a:t>Build the software based on required requirements using technical knowledge</a:t>
          </a:r>
          <a:endParaRPr lang="en-US" dirty="0"/>
        </a:p>
      </dgm:t>
    </dgm:pt>
    <dgm:pt modelId="{159F5CDC-1CD2-43DA-841B-EBAF1E90FFD1}" type="parTrans" cxnId="{92FEC65E-E7A1-4F45-8095-4DDBCBD1D3C5}">
      <dgm:prSet/>
      <dgm:spPr/>
      <dgm:t>
        <a:bodyPr/>
        <a:lstStyle/>
        <a:p>
          <a:endParaRPr lang="en-US"/>
        </a:p>
      </dgm:t>
    </dgm:pt>
    <dgm:pt modelId="{9B2C4103-5B7D-45AE-B1D1-858DDE6783ED}" type="sibTrans" cxnId="{92FEC65E-E7A1-4F45-8095-4DDBCBD1D3C5}">
      <dgm:prSet/>
      <dgm:spPr/>
      <dgm:t>
        <a:bodyPr/>
        <a:lstStyle/>
        <a:p>
          <a:endParaRPr lang="en-US"/>
        </a:p>
      </dgm:t>
    </dgm:pt>
    <dgm:pt modelId="{DE1E9B0B-C00D-4660-8B26-8A2F1547DA7C}">
      <dgm:prSet/>
      <dgm:spPr/>
      <dgm:t>
        <a:bodyPr anchor="t"/>
        <a:lstStyle/>
        <a:p>
          <a:r>
            <a:rPr lang="en-GB" b="1" dirty="0"/>
            <a:t>Testers </a:t>
          </a:r>
        </a:p>
        <a:p>
          <a:r>
            <a:rPr lang="en-GB" b="1" dirty="0"/>
            <a:t> </a:t>
          </a:r>
          <a:r>
            <a:rPr lang="en-GB" dirty="0"/>
            <a:t>Test software functions feeding information back to the developers </a:t>
          </a:r>
          <a:endParaRPr lang="en-US" dirty="0"/>
        </a:p>
      </dgm:t>
    </dgm:pt>
    <dgm:pt modelId="{BB3BF4DF-C3C7-460F-B13F-F59910616678}" type="parTrans" cxnId="{C851E33A-7635-46CD-949B-D9684A70B67C}">
      <dgm:prSet/>
      <dgm:spPr/>
      <dgm:t>
        <a:bodyPr/>
        <a:lstStyle/>
        <a:p>
          <a:endParaRPr lang="en-US"/>
        </a:p>
      </dgm:t>
    </dgm:pt>
    <dgm:pt modelId="{8C8CA05F-81B6-49CA-BD6C-2D9165370237}" type="sibTrans" cxnId="{C851E33A-7635-46CD-949B-D9684A70B67C}">
      <dgm:prSet/>
      <dgm:spPr/>
      <dgm:t>
        <a:bodyPr/>
        <a:lstStyle/>
        <a:p>
          <a:endParaRPr lang="en-US"/>
        </a:p>
      </dgm:t>
    </dgm:pt>
    <dgm:pt modelId="{7F1F63C1-3A6C-4CA8-B229-AEA536BB783B}">
      <dgm:prSet/>
      <dgm:spPr/>
      <dgm:t>
        <a:bodyPr anchor="t"/>
        <a:lstStyle/>
        <a:p>
          <a:r>
            <a:rPr lang="en-GB" b="1" dirty="0"/>
            <a:t>Users </a:t>
          </a:r>
        </a:p>
        <a:p>
          <a:r>
            <a:rPr lang="en-GB" b="1" dirty="0"/>
            <a:t> </a:t>
          </a:r>
          <a:r>
            <a:rPr lang="en-GB" dirty="0"/>
            <a:t>People who may buy/use software can provide insight into UX and how they envision the App to work </a:t>
          </a:r>
          <a:endParaRPr lang="en-US" dirty="0"/>
        </a:p>
      </dgm:t>
    </dgm:pt>
    <dgm:pt modelId="{48A97D94-2FC5-41FF-891E-0C2A6090D1C9}" type="parTrans" cxnId="{070748AF-6B31-47D5-89F0-910AF7053F7D}">
      <dgm:prSet/>
      <dgm:spPr/>
      <dgm:t>
        <a:bodyPr/>
        <a:lstStyle/>
        <a:p>
          <a:endParaRPr lang="en-US"/>
        </a:p>
      </dgm:t>
    </dgm:pt>
    <dgm:pt modelId="{97F82B36-6FEE-46E5-9BB9-CA669131AC1C}" type="sibTrans" cxnId="{070748AF-6B31-47D5-89F0-910AF7053F7D}">
      <dgm:prSet/>
      <dgm:spPr/>
      <dgm:t>
        <a:bodyPr/>
        <a:lstStyle/>
        <a:p>
          <a:endParaRPr lang="en-US"/>
        </a:p>
      </dgm:t>
    </dgm:pt>
    <dgm:pt modelId="{B6EF39DD-5502-4DF9-813C-A558B3D404FF}">
      <dgm:prSet/>
      <dgm:spPr/>
      <dgm:t>
        <a:bodyPr anchor="t"/>
        <a:lstStyle/>
        <a:p>
          <a:r>
            <a:rPr lang="en-GB" b="1" dirty="0"/>
            <a:t>Backend Users / Admins </a:t>
          </a:r>
        </a:p>
        <a:p>
          <a:r>
            <a:rPr lang="en-GB" b="1" dirty="0"/>
            <a:t> </a:t>
          </a:r>
          <a:r>
            <a:rPr lang="en-GB" dirty="0"/>
            <a:t>Can provide information on what they require to be able to update and add new materials</a:t>
          </a:r>
          <a:br>
            <a:rPr lang="en-GB" dirty="0"/>
          </a:br>
          <a:r>
            <a:rPr lang="en-GB" dirty="0"/>
            <a:t>Service customer requirements </a:t>
          </a:r>
          <a:endParaRPr lang="en-US" dirty="0"/>
        </a:p>
      </dgm:t>
    </dgm:pt>
    <dgm:pt modelId="{CF0B4CE9-B4C2-40C9-9A03-1CDC1CA2FD07}" type="parTrans" cxnId="{03CBE2A2-A2EC-4B81-A500-DC976B80AAA4}">
      <dgm:prSet/>
      <dgm:spPr/>
      <dgm:t>
        <a:bodyPr/>
        <a:lstStyle/>
        <a:p>
          <a:endParaRPr lang="en-US"/>
        </a:p>
      </dgm:t>
    </dgm:pt>
    <dgm:pt modelId="{7F8F903A-1D1E-44B9-873B-0ABB5F964092}" type="sibTrans" cxnId="{03CBE2A2-A2EC-4B81-A500-DC976B80AAA4}">
      <dgm:prSet/>
      <dgm:spPr/>
      <dgm:t>
        <a:bodyPr/>
        <a:lstStyle/>
        <a:p>
          <a:endParaRPr lang="en-US"/>
        </a:p>
      </dgm:t>
    </dgm:pt>
    <dgm:pt modelId="{8710187A-911D-47C1-8EE1-1BA1D75C2F86}">
      <dgm:prSet/>
      <dgm:spPr/>
      <dgm:t>
        <a:bodyPr anchor="t"/>
        <a:lstStyle/>
        <a:p>
          <a:r>
            <a:rPr lang="en-US" dirty="0"/>
            <a:t>Director / Project Sponsor </a:t>
          </a:r>
          <a:br>
            <a:rPr lang="en-US" dirty="0"/>
          </a:br>
          <a:br>
            <a:rPr lang="en-US" dirty="0"/>
          </a:br>
          <a:r>
            <a:rPr lang="en-US" dirty="0"/>
            <a:t>Person who owns the project and provides useful information and resources </a:t>
          </a:r>
        </a:p>
      </dgm:t>
    </dgm:pt>
    <dgm:pt modelId="{46916A68-7829-48EC-87AA-1609FC6EBDA5}" type="parTrans" cxnId="{FE8BCA9A-3975-429E-978F-F82165B92352}">
      <dgm:prSet/>
      <dgm:spPr/>
    </dgm:pt>
    <dgm:pt modelId="{72835594-B937-4E7D-8211-5A2D8AC81E29}" type="sibTrans" cxnId="{FE8BCA9A-3975-429E-978F-F82165B92352}">
      <dgm:prSet/>
      <dgm:spPr/>
    </dgm:pt>
    <dgm:pt modelId="{9334FC95-28F6-4B0A-9FED-0AC780EFDF42}" type="pres">
      <dgm:prSet presAssocID="{A6E71CC0-38DE-41A3-B020-37C65DBD335F}" presName="diagram" presStyleCnt="0">
        <dgm:presLayoutVars>
          <dgm:dir/>
          <dgm:resizeHandles val="exact"/>
        </dgm:presLayoutVars>
      </dgm:prSet>
      <dgm:spPr/>
    </dgm:pt>
    <dgm:pt modelId="{7E9C7D57-8DB6-4FE3-8C73-B999EF52EA77}" type="pres">
      <dgm:prSet presAssocID="{8710187A-911D-47C1-8EE1-1BA1D75C2F86}" presName="node" presStyleLbl="node1" presStyleIdx="0" presStyleCnt="7">
        <dgm:presLayoutVars>
          <dgm:bulletEnabled val="1"/>
        </dgm:presLayoutVars>
      </dgm:prSet>
      <dgm:spPr/>
    </dgm:pt>
    <dgm:pt modelId="{9FB314D1-BDDF-4717-97FA-2D7F64D10704}" type="pres">
      <dgm:prSet presAssocID="{72835594-B937-4E7D-8211-5A2D8AC81E29}" presName="sibTrans" presStyleCnt="0"/>
      <dgm:spPr/>
    </dgm:pt>
    <dgm:pt modelId="{BA34AFB2-4FED-4594-9A24-05043AD61F4B}" type="pres">
      <dgm:prSet presAssocID="{0AAD02DD-3541-48CE-B045-998F8556D822}" presName="node" presStyleLbl="node1" presStyleIdx="1" presStyleCnt="7">
        <dgm:presLayoutVars>
          <dgm:bulletEnabled val="1"/>
        </dgm:presLayoutVars>
      </dgm:prSet>
      <dgm:spPr/>
    </dgm:pt>
    <dgm:pt modelId="{4F0BD664-5C80-4DDD-AA4F-05D6F728A6D8}" type="pres">
      <dgm:prSet presAssocID="{E3B57BDA-1CD6-4341-BE92-DE8F50B87E3D}" presName="sibTrans" presStyleCnt="0"/>
      <dgm:spPr/>
    </dgm:pt>
    <dgm:pt modelId="{C1163FB0-7A6D-4F83-BDCA-050D21F42312}" type="pres">
      <dgm:prSet presAssocID="{2D65836C-4584-4091-8FED-7ED53DC474DE}" presName="node" presStyleLbl="node1" presStyleIdx="2" presStyleCnt="7">
        <dgm:presLayoutVars>
          <dgm:bulletEnabled val="1"/>
        </dgm:presLayoutVars>
      </dgm:prSet>
      <dgm:spPr/>
    </dgm:pt>
    <dgm:pt modelId="{1AFDCCB0-7DB7-4FAE-A3FA-E83A0C9F0ABA}" type="pres">
      <dgm:prSet presAssocID="{E0B2E9D6-A815-47CD-91A7-33A1BEA60457}" presName="sibTrans" presStyleCnt="0"/>
      <dgm:spPr/>
    </dgm:pt>
    <dgm:pt modelId="{B70A0AC3-7D72-4D1F-BEFB-3102E82A8ACF}" type="pres">
      <dgm:prSet presAssocID="{D764EE13-C4ED-436E-9A23-F005DB1F42BF}" presName="node" presStyleLbl="node1" presStyleIdx="3" presStyleCnt="7">
        <dgm:presLayoutVars>
          <dgm:bulletEnabled val="1"/>
        </dgm:presLayoutVars>
      </dgm:prSet>
      <dgm:spPr/>
    </dgm:pt>
    <dgm:pt modelId="{8A08B095-EED9-4361-BC94-A29CB546F09B}" type="pres">
      <dgm:prSet presAssocID="{9B2C4103-5B7D-45AE-B1D1-858DDE6783ED}" presName="sibTrans" presStyleCnt="0"/>
      <dgm:spPr/>
    </dgm:pt>
    <dgm:pt modelId="{68F1EF6B-B243-4601-93D4-329D975BEED9}" type="pres">
      <dgm:prSet presAssocID="{DE1E9B0B-C00D-4660-8B26-8A2F1547DA7C}" presName="node" presStyleLbl="node1" presStyleIdx="4" presStyleCnt="7">
        <dgm:presLayoutVars>
          <dgm:bulletEnabled val="1"/>
        </dgm:presLayoutVars>
      </dgm:prSet>
      <dgm:spPr/>
    </dgm:pt>
    <dgm:pt modelId="{7C4A1A80-B832-4555-B648-1CCA1CE9C8E2}" type="pres">
      <dgm:prSet presAssocID="{8C8CA05F-81B6-49CA-BD6C-2D9165370237}" presName="sibTrans" presStyleCnt="0"/>
      <dgm:spPr/>
    </dgm:pt>
    <dgm:pt modelId="{2A5E325C-CD70-423E-BB9A-3AE3C5EE6E12}" type="pres">
      <dgm:prSet presAssocID="{7F1F63C1-3A6C-4CA8-B229-AEA536BB783B}" presName="node" presStyleLbl="node1" presStyleIdx="5" presStyleCnt="7">
        <dgm:presLayoutVars>
          <dgm:bulletEnabled val="1"/>
        </dgm:presLayoutVars>
      </dgm:prSet>
      <dgm:spPr/>
    </dgm:pt>
    <dgm:pt modelId="{9319185D-CA55-4CE6-8600-3E205554D5A4}" type="pres">
      <dgm:prSet presAssocID="{97F82B36-6FEE-46E5-9BB9-CA669131AC1C}" presName="sibTrans" presStyleCnt="0"/>
      <dgm:spPr/>
    </dgm:pt>
    <dgm:pt modelId="{B0094707-5F72-4DDC-B54F-776BB9C42325}" type="pres">
      <dgm:prSet presAssocID="{B6EF39DD-5502-4DF9-813C-A558B3D404FF}" presName="node" presStyleLbl="node1" presStyleIdx="6" presStyleCnt="7">
        <dgm:presLayoutVars>
          <dgm:bulletEnabled val="1"/>
        </dgm:presLayoutVars>
      </dgm:prSet>
      <dgm:spPr/>
    </dgm:pt>
  </dgm:ptLst>
  <dgm:cxnLst>
    <dgm:cxn modelId="{38CF8E00-A821-47CA-B4C8-39F35A9C35C4}" type="presOf" srcId="{D764EE13-C4ED-436E-9A23-F005DB1F42BF}" destId="{B70A0AC3-7D72-4D1F-BEFB-3102E82A8ACF}" srcOrd="0" destOrd="0" presId="urn:microsoft.com/office/officeart/2005/8/layout/default"/>
    <dgm:cxn modelId="{24A81F38-291F-4198-8BBB-318987D420BD}" type="presOf" srcId="{8710187A-911D-47C1-8EE1-1BA1D75C2F86}" destId="{7E9C7D57-8DB6-4FE3-8C73-B999EF52EA77}" srcOrd="0" destOrd="0" presId="urn:microsoft.com/office/officeart/2005/8/layout/default"/>
    <dgm:cxn modelId="{C851E33A-7635-46CD-949B-D9684A70B67C}" srcId="{A6E71CC0-38DE-41A3-B020-37C65DBD335F}" destId="{DE1E9B0B-C00D-4660-8B26-8A2F1547DA7C}" srcOrd="4" destOrd="0" parTransId="{BB3BF4DF-C3C7-460F-B13F-F59910616678}" sibTransId="{8C8CA05F-81B6-49CA-BD6C-2D9165370237}"/>
    <dgm:cxn modelId="{92FEC65E-E7A1-4F45-8095-4DDBCBD1D3C5}" srcId="{A6E71CC0-38DE-41A3-B020-37C65DBD335F}" destId="{D764EE13-C4ED-436E-9A23-F005DB1F42BF}" srcOrd="3" destOrd="0" parTransId="{159F5CDC-1CD2-43DA-841B-EBAF1E90FFD1}" sibTransId="{9B2C4103-5B7D-45AE-B1D1-858DDE6783ED}"/>
    <dgm:cxn modelId="{DC9A714E-094C-4C6C-A29B-5A3E0C1EF36D}" srcId="{A6E71CC0-38DE-41A3-B020-37C65DBD335F}" destId="{0AAD02DD-3541-48CE-B045-998F8556D822}" srcOrd="1" destOrd="0" parTransId="{F90B20AA-28F7-40B6-8EA4-6CFD68904847}" sibTransId="{E3B57BDA-1CD6-4341-BE92-DE8F50B87E3D}"/>
    <dgm:cxn modelId="{34D0F34E-46E8-4764-ACA8-EEFCC76272A1}" type="presOf" srcId="{2D65836C-4584-4091-8FED-7ED53DC474DE}" destId="{C1163FB0-7A6D-4F83-BDCA-050D21F42312}" srcOrd="0" destOrd="0" presId="urn:microsoft.com/office/officeart/2005/8/layout/default"/>
    <dgm:cxn modelId="{FE8BCA9A-3975-429E-978F-F82165B92352}" srcId="{A6E71CC0-38DE-41A3-B020-37C65DBD335F}" destId="{8710187A-911D-47C1-8EE1-1BA1D75C2F86}" srcOrd="0" destOrd="0" parTransId="{46916A68-7829-48EC-87AA-1609FC6EBDA5}" sibTransId="{72835594-B937-4E7D-8211-5A2D8AC81E29}"/>
    <dgm:cxn modelId="{3950E29F-535F-4007-B704-DF92176246FF}" type="presOf" srcId="{B6EF39DD-5502-4DF9-813C-A558B3D404FF}" destId="{B0094707-5F72-4DDC-B54F-776BB9C42325}" srcOrd="0" destOrd="0" presId="urn:microsoft.com/office/officeart/2005/8/layout/default"/>
    <dgm:cxn modelId="{03CBE2A2-A2EC-4B81-A500-DC976B80AAA4}" srcId="{A6E71CC0-38DE-41A3-B020-37C65DBD335F}" destId="{B6EF39DD-5502-4DF9-813C-A558B3D404FF}" srcOrd="6" destOrd="0" parTransId="{CF0B4CE9-B4C2-40C9-9A03-1CDC1CA2FD07}" sibTransId="{7F8F903A-1D1E-44B9-873B-0ABB5F964092}"/>
    <dgm:cxn modelId="{070748AF-6B31-47D5-89F0-910AF7053F7D}" srcId="{A6E71CC0-38DE-41A3-B020-37C65DBD335F}" destId="{7F1F63C1-3A6C-4CA8-B229-AEA536BB783B}" srcOrd="5" destOrd="0" parTransId="{48A97D94-2FC5-41FF-891E-0C2A6090D1C9}" sibTransId="{97F82B36-6FEE-46E5-9BB9-CA669131AC1C}"/>
    <dgm:cxn modelId="{72CBD4B2-27EC-49B3-90A4-B32A8DD7CC68}" type="presOf" srcId="{DE1E9B0B-C00D-4660-8B26-8A2F1547DA7C}" destId="{68F1EF6B-B243-4601-93D4-329D975BEED9}" srcOrd="0" destOrd="0" presId="urn:microsoft.com/office/officeart/2005/8/layout/default"/>
    <dgm:cxn modelId="{C53DB6C1-5CCA-4602-A0D5-EC22DDA733C0}" type="presOf" srcId="{0AAD02DD-3541-48CE-B045-998F8556D822}" destId="{BA34AFB2-4FED-4594-9A24-05043AD61F4B}" srcOrd="0" destOrd="0" presId="urn:microsoft.com/office/officeart/2005/8/layout/default"/>
    <dgm:cxn modelId="{F1937EE2-83E4-4370-BE75-34AA3CE418E6}" type="presOf" srcId="{A6E71CC0-38DE-41A3-B020-37C65DBD335F}" destId="{9334FC95-28F6-4B0A-9FED-0AC780EFDF42}" srcOrd="0" destOrd="0" presId="urn:microsoft.com/office/officeart/2005/8/layout/default"/>
    <dgm:cxn modelId="{AD60E9E9-6094-46F1-807F-5EC42793B85E}" type="presOf" srcId="{7F1F63C1-3A6C-4CA8-B229-AEA536BB783B}" destId="{2A5E325C-CD70-423E-BB9A-3AE3C5EE6E12}" srcOrd="0" destOrd="0" presId="urn:microsoft.com/office/officeart/2005/8/layout/default"/>
    <dgm:cxn modelId="{BC877CFD-C92D-44F3-8E54-BFA96BB8FCE1}" srcId="{A6E71CC0-38DE-41A3-B020-37C65DBD335F}" destId="{2D65836C-4584-4091-8FED-7ED53DC474DE}" srcOrd="2" destOrd="0" parTransId="{2B1B3B40-51BE-4183-BC53-5D93D5871653}" sibTransId="{E0B2E9D6-A815-47CD-91A7-33A1BEA60457}"/>
    <dgm:cxn modelId="{88FB0188-A0AE-46BE-AC1B-8A40C063099E}" type="presParOf" srcId="{9334FC95-28F6-4B0A-9FED-0AC780EFDF42}" destId="{7E9C7D57-8DB6-4FE3-8C73-B999EF52EA77}" srcOrd="0" destOrd="0" presId="urn:microsoft.com/office/officeart/2005/8/layout/default"/>
    <dgm:cxn modelId="{B95A2045-550F-44CF-8FEF-40FD5CCCF8A4}" type="presParOf" srcId="{9334FC95-28F6-4B0A-9FED-0AC780EFDF42}" destId="{9FB314D1-BDDF-4717-97FA-2D7F64D10704}" srcOrd="1" destOrd="0" presId="urn:microsoft.com/office/officeart/2005/8/layout/default"/>
    <dgm:cxn modelId="{6B4856F4-911D-4AE6-810E-1724C3411087}" type="presParOf" srcId="{9334FC95-28F6-4B0A-9FED-0AC780EFDF42}" destId="{BA34AFB2-4FED-4594-9A24-05043AD61F4B}" srcOrd="2" destOrd="0" presId="urn:microsoft.com/office/officeart/2005/8/layout/default"/>
    <dgm:cxn modelId="{2C344A88-C1E8-41C4-ACE5-43C20FEDF26C}" type="presParOf" srcId="{9334FC95-28F6-4B0A-9FED-0AC780EFDF42}" destId="{4F0BD664-5C80-4DDD-AA4F-05D6F728A6D8}" srcOrd="3" destOrd="0" presId="urn:microsoft.com/office/officeart/2005/8/layout/default"/>
    <dgm:cxn modelId="{D472C185-543A-4BF5-A7A4-0A7B66C4DEB0}" type="presParOf" srcId="{9334FC95-28F6-4B0A-9FED-0AC780EFDF42}" destId="{C1163FB0-7A6D-4F83-BDCA-050D21F42312}" srcOrd="4" destOrd="0" presId="urn:microsoft.com/office/officeart/2005/8/layout/default"/>
    <dgm:cxn modelId="{42066715-8F24-43FA-A745-656731799570}" type="presParOf" srcId="{9334FC95-28F6-4B0A-9FED-0AC780EFDF42}" destId="{1AFDCCB0-7DB7-4FAE-A3FA-E83A0C9F0ABA}" srcOrd="5" destOrd="0" presId="urn:microsoft.com/office/officeart/2005/8/layout/default"/>
    <dgm:cxn modelId="{5A3F6F3C-EC28-4AB6-9878-4BF377718B92}" type="presParOf" srcId="{9334FC95-28F6-4B0A-9FED-0AC780EFDF42}" destId="{B70A0AC3-7D72-4D1F-BEFB-3102E82A8ACF}" srcOrd="6" destOrd="0" presId="urn:microsoft.com/office/officeart/2005/8/layout/default"/>
    <dgm:cxn modelId="{74EFCAE6-4EE3-4841-B6A6-8D36E2664471}" type="presParOf" srcId="{9334FC95-28F6-4B0A-9FED-0AC780EFDF42}" destId="{8A08B095-EED9-4361-BC94-A29CB546F09B}" srcOrd="7" destOrd="0" presId="urn:microsoft.com/office/officeart/2005/8/layout/default"/>
    <dgm:cxn modelId="{EFAD7381-64AD-4C31-8AA8-386D4BF5C7A0}" type="presParOf" srcId="{9334FC95-28F6-4B0A-9FED-0AC780EFDF42}" destId="{68F1EF6B-B243-4601-93D4-329D975BEED9}" srcOrd="8" destOrd="0" presId="urn:microsoft.com/office/officeart/2005/8/layout/default"/>
    <dgm:cxn modelId="{4DE129DC-0346-4D64-9AED-E47444044393}" type="presParOf" srcId="{9334FC95-28F6-4B0A-9FED-0AC780EFDF42}" destId="{7C4A1A80-B832-4555-B648-1CCA1CE9C8E2}" srcOrd="9" destOrd="0" presId="urn:microsoft.com/office/officeart/2005/8/layout/default"/>
    <dgm:cxn modelId="{F34A832C-5393-4E77-8CFD-C9001EFA5352}" type="presParOf" srcId="{9334FC95-28F6-4B0A-9FED-0AC780EFDF42}" destId="{2A5E325C-CD70-423E-BB9A-3AE3C5EE6E12}" srcOrd="10" destOrd="0" presId="urn:microsoft.com/office/officeart/2005/8/layout/default"/>
    <dgm:cxn modelId="{135F75C5-FF17-4E63-B0E8-BA8028DCD092}" type="presParOf" srcId="{9334FC95-28F6-4B0A-9FED-0AC780EFDF42}" destId="{9319185D-CA55-4CE6-8600-3E205554D5A4}" srcOrd="11" destOrd="0" presId="urn:microsoft.com/office/officeart/2005/8/layout/default"/>
    <dgm:cxn modelId="{06BEB4DA-C119-4AD9-8720-F0B71B40BC5A}" type="presParOf" srcId="{9334FC95-28F6-4B0A-9FED-0AC780EFDF42}" destId="{B0094707-5F72-4DDC-B54F-776BB9C4232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C7D57-8DB6-4FE3-8C73-B999EF52EA77}">
      <dsp:nvSpPr>
        <dsp:cNvPr id="0" name=""/>
        <dsp:cNvSpPr/>
      </dsp:nvSpPr>
      <dsp:spPr>
        <a:xfrm>
          <a:off x="2892" y="611615"/>
          <a:ext cx="2294622" cy="137677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Director / Project Sponsor </a:t>
          </a:r>
          <a:br>
            <a:rPr lang="en-US" sz="1200" kern="1200" dirty="0"/>
          </a:br>
          <a:br>
            <a:rPr lang="en-US" sz="1200" kern="1200" dirty="0"/>
          </a:br>
          <a:r>
            <a:rPr lang="en-US" sz="1200" kern="1200" dirty="0"/>
            <a:t>Person who owns the project and provides useful information and resources </a:t>
          </a:r>
        </a:p>
      </dsp:txBody>
      <dsp:txXfrm>
        <a:off x="2892" y="611615"/>
        <a:ext cx="2294622" cy="1376773"/>
      </dsp:txXfrm>
    </dsp:sp>
    <dsp:sp modelId="{BA34AFB2-4FED-4594-9A24-05043AD61F4B}">
      <dsp:nvSpPr>
        <dsp:cNvPr id="0" name=""/>
        <dsp:cNvSpPr/>
      </dsp:nvSpPr>
      <dsp:spPr>
        <a:xfrm>
          <a:off x="2526977" y="611615"/>
          <a:ext cx="2294622" cy="137677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GB" sz="1200" b="1" kern="1200" dirty="0"/>
            <a:t>Business Experts </a:t>
          </a:r>
        </a:p>
        <a:p>
          <a:pPr marL="0" lvl="0" indent="0" algn="ctr" defTabSz="533400">
            <a:lnSpc>
              <a:spcPct val="90000"/>
            </a:lnSpc>
            <a:spcBef>
              <a:spcPct val="0"/>
            </a:spcBef>
            <a:spcAft>
              <a:spcPct val="35000"/>
            </a:spcAft>
            <a:buNone/>
          </a:pPr>
          <a:r>
            <a:rPr lang="en-GB" sz="1200" kern="1200" dirty="0"/>
            <a:t> People with good knowledge / experience in required industry, who can give insight and be able feedback about app to help make the app useable and solve solution the app aims to fix</a:t>
          </a:r>
          <a:endParaRPr lang="en-US" sz="1200" kern="1200" dirty="0"/>
        </a:p>
      </dsp:txBody>
      <dsp:txXfrm>
        <a:off x="2526977" y="611615"/>
        <a:ext cx="2294622" cy="1376773"/>
      </dsp:txXfrm>
    </dsp:sp>
    <dsp:sp modelId="{C1163FB0-7A6D-4F83-BDCA-050D21F42312}">
      <dsp:nvSpPr>
        <dsp:cNvPr id="0" name=""/>
        <dsp:cNvSpPr/>
      </dsp:nvSpPr>
      <dsp:spPr>
        <a:xfrm>
          <a:off x="5051062" y="611615"/>
          <a:ext cx="2294622" cy="137677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GB" sz="1200" b="1" kern="1200" dirty="0"/>
            <a:t>Project Manager</a:t>
          </a:r>
        </a:p>
        <a:p>
          <a:pPr marL="0" lvl="0" indent="0" algn="ctr" defTabSz="533400">
            <a:lnSpc>
              <a:spcPct val="90000"/>
            </a:lnSpc>
            <a:spcBef>
              <a:spcPct val="0"/>
            </a:spcBef>
            <a:spcAft>
              <a:spcPct val="35000"/>
            </a:spcAft>
            <a:buNone/>
          </a:pPr>
          <a:r>
            <a:rPr lang="en-GB" sz="1200" kern="1200" dirty="0"/>
            <a:t>Oversees the whole development project helping with requirements and provides guidance on possible restrictions with development</a:t>
          </a:r>
          <a:endParaRPr lang="en-US" sz="1200" kern="1200" dirty="0"/>
        </a:p>
      </dsp:txBody>
      <dsp:txXfrm>
        <a:off x="5051062" y="611615"/>
        <a:ext cx="2294622" cy="1376773"/>
      </dsp:txXfrm>
    </dsp:sp>
    <dsp:sp modelId="{B70A0AC3-7D72-4D1F-BEFB-3102E82A8ACF}">
      <dsp:nvSpPr>
        <dsp:cNvPr id="0" name=""/>
        <dsp:cNvSpPr/>
      </dsp:nvSpPr>
      <dsp:spPr>
        <a:xfrm>
          <a:off x="7575147" y="611615"/>
          <a:ext cx="2294622" cy="137677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GB" sz="1200" b="1" kern="1200" dirty="0"/>
            <a:t>Developers</a:t>
          </a:r>
        </a:p>
        <a:p>
          <a:pPr marL="0" lvl="0" indent="0" algn="ctr" defTabSz="533400">
            <a:lnSpc>
              <a:spcPct val="90000"/>
            </a:lnSpc>
            <a:spcBef>
              <a:spcPct val="0"/>
            </a:spcBef>
            <a:spcAft>
              <a:spcPct val="35000"/>
            </a:spcAft>
            <a:buNone/>
          </a:pPr>
          <a:r>
            <a:rPr lang="en-GB" sz="1200" kern="1200" dirty="0"/>
            <a:t>Build the software based on required requirements using technical knowledge</a:t>
          </a:r>
          <a:endParaRPr lang="en-US" sz="1200" kern="1200" dirty="0"/>
        </a:p>
      </dsp:txBody>
      <dsp:txXfrm>
        <a:off x="7575147" y="611615"/>
        <a:ext cx="2294622" cy="1376773"/>
      </dsp:txXfrm>
    </dsp:sp>
    <dsp:sp modelId="{68F1EF6B-B243-4601-93D4-329D975BEED9}">
      <dsp:nvSpPr>
        <dsp:cNvPr id="0" name=""/>
        <dsp:cNvSpPr/>
      </dsp:nvSpPr>
      <dsp:spPr>
        <a:xfrm>
          <a:off x="1264934" y="2217851"/>
          <a:ext cx="2294622" cy="137677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GB" sz="1200" b="1" kern="1200" dirty="0"/>
            <a:t>Testers </a:t>
          </a:r>
        </a:p>
        <a:p>
          <a:pPr marL="0" lvl="0" indent="0" algn="ctr" defTabSz="533400">
            <a:lnSpc>
              <a:spcPct val="90000"/>
            </a:lnSpc>
            <a:spcBef>
              <a:spcPct val="0"/>
            </a:spcBef>
            <a:spcAft>
              <a:spcPct val="35000"/>
            </a:spcAft>
            <a:buNone/>
          </a:pPr>
          <a:r>
            <a:rPr lang="en-GB" sz="1200" b="1" kern="1200" dirty="0"/>
            <a:t> </a:t>
          </a:r>
          <a:r>
            <a:rPr lang="en-GB" sz="1200" kern="1200" dirty="0"/>
            <a:t>Test software functions feeding information back to the developers </a:t>
          </a:r>
          <a:endParaRPr lang="en-US" sz="1200" kern="1200" dirty="0"/>
        </a:p>
      </dsp:txBody>
      <dsp:txXfrm>
        <a:off x="1264934" y="2217851"/>
        <a:ext cx="2294622" cy="1376773"/>
      </dsp:txXfrm>
    </dsp:sp>
    <dsp:sp modelId="{2A5E325C-CD70-423E-BB9A-3AE3C5EE6E12}">
      <dsp:nvSpPr>
        <dsp:cNvPr id="0" name=""/>
        <dsp:cNvSpPr/>
      </dsp:nvSpPr>
      <dsp:spPr>
        <a:xfrm>
          <a:off x="3789020" y="2217851"/>
          <a:ext cx="2294622" cy="137677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GB" sz="1200" b="1" kern="1200" dirty="0"/>
            <a:t>Users </a:t>
          </a:r>
        </a:p>
        <a:p>
          <a:pPr marL="0" lvl="0" indent="0" algn="ctr" defTabSz="533400">
            <a:lnSpc>
              <a:spcPct val="90000"/>
            </a:lnSpc>
            <a:spcBef>
              <a:spcPct val="0"/>
            </a:spcBef>
            <a:spcAft>
              <a:spcPct val="35000"/>
            </a:spcAft>
            <a:buNone/>
          </a:pPr>
          <a:r>
            <a:rPr lang="en-GB" sz="1200" b="1" kern="1200" dirty="0"/>
            <a:t> </a:t>
          </a:r>
          <a:r>
            <a:rPr lang="en-GB" sz="1200" kern="1200" dirty="0"/>
            <a:t>People who may buy/use software can provide insight into UX and how they envision the App to work </a:t>
          </a:r>
          <a:endParaRPr lang="en-US" sz="1200" kern="1200" dirty="0"/>
        </a:p>
      </dsp:txBody>
      <dsp:txXfrm>
        <a:off x="3789020" y="2217851"/>
        <a:ext cx="2294622" cy="1376773"/>
      </dsp:txXfrm>
    </dsp:sp>
    <dsp:sp modelId="{B0094707-5F72-4DDC-B54F-776BB9C42325}">
      <dsp:nvSpPr>
        <dsp:cNvPr id="0" name=""/>
        <dsp:cNvSpPr/>
      </dsp:nvSpPr>
      <dsp:spPr>
        <a:xfrm>
          <a:off x="6313105" y="2217851"/>
          <a:ext cx="2294622" cy="137677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GB" sz="1200" b="1" kern="1200" dirty="0"/>
            <a:t>Backend Users / Admins </a:t>
          </a:r>
        </a:p>
        <a:p>
          <a:pPr marL="0" lvl="0" indent="0" algn="ctr" defTabSz="533400">
            <a:lnSpc>
              <a:spcPct val="90000"/>
            </a:lnSpc>
            <a:spcBef>
              <a:spcPct val="0"/>
            </a:spcBef>
            <a:spcAft>
              <a:spcPct val="35000"/>
            </a:spcAft>
            <a:buNone/>
          </a:pPr>
          <a:r>
            <a:rPr lang="en-GB" sz="1200" b="1" kern="1200" dirty="0"/>
            <a:t> </a:t>
          </a:r>
          <a:r>
            <a:rPr lang="en-GB" sz="1200" kern="1200" dirty="0"/>
            <a:t>Can provide information on what they require to be able to update and add new materials</a:t>
          </a:r>
          <a:br>
            <a:rPr lang="en-GB" sz="1200" kern="1200" dirty="0"/>
          </a:br>
          <a:r>
            <a:rPr lang="en-GB" sz="1200" kern="1200" dirty="0"/>
            <a:t>Service customer requirements </a:t>
          </a:r>
          <a:endParaRPr lang="en-US" sz="1200" kern="1200" dirty="0"/>
        </a:p>
      </dsp:txBody>
      <dsp:txXfrm>
        <a:off x="6313105" y="2217851"/>
        <a:ext cx="2294622" cy="13767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40473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080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4274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0045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0062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071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034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153460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325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97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12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797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992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72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671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56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856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40601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act.dev/" TargetMode="External"/><Relationship Id="rId2" Type="http://schemas.openxmlformats.org/officeDocument/2006/relationships/hyperlink" Target="https://fonts.goo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5F6B-7066-F5A1-91CA-C40021542009}"/>
              </a:ext>
            </a:extLst>
          </p:cNvPr>
          <p:cNvSpPr>
            <a:spLocks noGrp="1"/>
          </p:cNvSpPr>
          <p:nvPr>
            <p:ph type="ctrTitle"/>
          </p:nvPr>
        </p:nvSpPr>
        <p:spPr/>
        <p:txBody>
          <a:bodyPr/>
          <a:lstStyle/>
          <a:p>
            <a:r>
              <a:rPr lang="en-GB" dirty="0"/>
              <a:t>Looped Through</a:t>
            </a:r>
          </a:p>
        </p:txBody>
      </p:sp>
      <p:sp>
        <p:nvSpPr>
          <p:cNvPr id="3" name="Subtitle 2">
            <a:extLst>
              <a:ext uri="{FF2B5EF4-FFF2-40B4-BE49-F238E27FC236}">
                <a16:creationId xmlns:a16="http://schemas.microsoft.com/office/drawing/2014/main" id="{B87AAA97-601C-3C65-17FC-14268CCBA638}"/>
              </a:ext>
            </a:extLst>
          </p:cNvPr>
          <p:cNvSpPr>
            <a:spLocks noGrp="1"/>
          </p:cNvSpPr>
          <p:nvPr>
            <p:ph type="subTitle" idx="1"/>
          </p:nvPr>
        </p:nvSpPr>
        <p:spPr/>
        <p:txBody>
          <a:bodyPr/>
          <a:lstStyle/>
          <a:p>
            <a:r>
              <a:rPr lang="en-GB" dirty="0"/>
              <a:t>Project Plan</a:t>
            </a:r>
          </a:p>
        </p:txBody>
      </p:sp>
    </p:spTree>
    <p:extLst>
      <p:ext uri="{BB962C8B-B14F-4D97-AF65-F5344CB8AC3E}">
        <p14:creationId xmlns:p14="http://schemas.microsoft.com/office/powerpoint/2010/main" val="2105982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7D34-3C7F-DF72-AEBF-A57EFDB84878}"/>
              </a:ext>
            </a:extLst>
          </p:cNvPr>
          <p:cNvSpPr>
            <a:spLocks noGrp="1"/>
          </p:cNvSpPr>
          <p:nvPr>
            <p:ph type="title"/>
          </p:nvPr>
        </p:nvSpPr>
        <p:spPr>
          <a:xfrm>
            <a:off x="833044" y="413046"/>
            <a:ext cx="10490134" cy="697907"/>
          </a:xfrm>
        </p:spPr>
        <p:txBody>
          <a:bodyPr>
            <a:normAutofit/>
          </a:bodyPr>
          <a:lstStyle/>
          <a:p>
            <a:r>
              <a:rPr lang="en-GB" dirty="0"/>
              <a:t>Looped Through – Breaking down development</a:t>
            </a:r>
          </a:p>
        </p:txBody>
      </p:sp>
      <p:sp>
        <p:nvSpPr>
          <p:cNvPr id="3" name="Content Placeholder 2">
            <a:extLst>
              <a:ext uri="{FF2B5EF4-FFF2-40B4-BE49-F238E27FC236}">
                <a16:creationId xmlns:a16="http://schemas.microsoft.com/office/drawing/2014/main" id="{728CC20F-DFD2-C103-C934-32B991E50DF7}"/>
              </a:ext>
            </a:extLst>
          </p:cNvPr>
          <p:cNvSpPr>
            <a:spLocks noGrp="1"/>
          </p:cNvSpPr>
          <p:nvPr>
            <p:ph idx="1"/>
          </p:nvPr>
        </p:nvSpPr>
        <p:spPr>
          <a:xfrm>
            <a:off x="938243" y="1350236"/>
            <a:ext cx="10299478" cy="5161659"/>
          </a:xfrm>
        </p:spPr>
        <p:txBody>
          <a:bodyPr/>
          <a:lstStyle/>
          <a:p>
            <a:pPr marL="45720" indent="0">
              <a:buNone/>
            </a:pPr>
            <a:r>
              <a:rPr lang="en-GB" b="1" dirty="0"/>
              <a:t>Stories</a:t>
            </a:r>
          </a:p>
          <a:p>
            <a:pPr marL="502920" indent="-457200">
              <a:buFont typeface="+mj-lt"/>
              <a:buAutoNum type="arabicPeriod"/>
            </a:pPr>
            <a:r>
              <a:rPr lang="en-GB" dirty="0"/>
              <a:t>As a user, I want to choose my own path through game – </a:t>
            </a:r>
            <a:r>
              <a:rPr lang="en-GB" dirty="0">
                <a:solidFill>
                  <a:schemeClr val="accent3"/>
                </a:solidFill>
              </a:rPr>
              <a:t>5 Points</a:t>
            </a:r>
            <a:endParaRPr lang="en-GB" dirty="0">
              <a:solidFill>
                <a:schemeClr val="accent3"/>
              </a:solidFill>
              <a:cs typeface="Calibri"/>
            </a:endParaRPr>
          </a:p>
          <a:p>
            <a:pPr marL="502920" indent="-457200">
              <a:buFont typeface="+mj-lt"/>
              <a:buAutoNum type="arabicPeriod"/>
            </a:pPr>
            <a:r>
              <a:rPr lang="en-GB" dirty="0"/>
              <a:t>As a user, I want to be able read a story – </a:t>
            </a:r>
            <a:r>
              <a:rPr lang="en-GB" dirty="0">
                <a:solidFill>
                  <a:schemeClr val="accent3"/>
                </a:solidFill>
              </a:rPr>
              <a:t>8 Points</a:t>
            </a:r>
            <a:endParaRPr lang="en-GB" dirty="0">
              <a:solidFill>
                <a:schemeClr val="accent3"/>
              </a:solidFill>
              <a:cs typeface="Calibri"/>
            </a:endParaRPr>
          </a:p>
          <a:p>
            <a:pPr marL="502920" indent="-457200">
              <a:buFont typeface="+mj-lt"/>
              <a:buAutoNum type="arabicPeriod"/>
            </a:pPr>
            <a:r>
              <a:rPr lang="en-GB" dirty="0"/>
              <a:t>As a user, I to be able to finish the game – </a:t>
            </a:r>
            <a:r>
              <a:rPr lang="en-GB" dirty="0">
                <a:solidFill>
                  <a:schemeClr val="accent3"/>
                </a:solidFill>
              </a:rPr>
              <a:t>3 Points</a:t>
            </a:r>
            <a:endParaRPr lang="en-GB" dirty="0">
              <a:solidFill>
                <a:schemeClr val="accent3"/>
              </a:solidFill>
              <a:cs typeface="Calibri"/>
            </a:endParaRPr>
          </a:p>
          <a:p>
            <a:pPr marL="502920" indent="-457200">
              <a:buFont typeface="+mj-lt"/>
              <a:buAutoNum type="arabicPeriod"/>
            </a:pPr>
            <a:r>
              <a:rPr lang="en-GB" dirty="0"/>
              <a:t>As a user, I want to be able to see if I beat the top score – </a:t>
            </a:r>
            <a:r>
              <a:rPr lang="en-GB" dirty="0">
                <a:solidFill>
                  <a:schemeClr val="accent3"/>
                </a:solidFill>
              </a:rPr>
              <a:t>5 Points</a:t>
            </a:r>
            <a:endParaRPr lang="en-GB" dirty="0">
              <a:solidFill>
                <a:schemeClr val="accent3"/>
              </a:solidFill>
              <a:cs typeface="Calibri"/>
            </a:endParaRPr>
          </a:p>
          <a:p>
            <a:pPr marL="502920" indent="-457200">
              <a:buFont typeface="+mj-lt"/>
              <a:buAutoNum type="arabicPeriod"/>
            </a:pPr>
            <a:r>
              <a:rPr lang="en-GB" dirty="0"/>
              <a:t>As a user, I want to see who built the game and other credits – </a:t>
            </a:r>
            <a:r>
              <a:rPr lang="en-GB" dirty="0">
                <a:solidFill>
                  <a:schemeClr val="accent3"/>
                </a:solidFill>
              </a:rPr>
              <a:t>2 Points</a:t>
            </a:r>
            <a:endParaRPr lang="en-GB" dirty="0">
              <a:solidFill>
                <a:schemeClr val="accent3"/>
              </a:solidFill>
              <a:cs typeface="Calibri"/>
            </a:endParaRPr>
          </a:p>
          <a:p>
            <a:pPr marL="502920" indent="-457200">
              <a:buFont typeface="+mj-lt"/>
              <a:buAutoNum type="arabicPeriod"/>
            </a:pPr>
            <a:r>
              <a:rPr lang="en-GB" dirty="0"/>
              <a:t>As a user, I want to hear music as I play the game – </a:t>
            </a:r>
            <a:r>
              <a:rPr lang="en-GB" dirty="0">
                <a:solidFill>
                  <a:schemeClr val="accent3"/>
                </a:solidFill>
              </a:rPr>
              <a:t>2 Points</a:t>
            </a:r>
            <a:endParaRPr lang="en-GB" dirty="0">
              <a:solidFill>
                <a:schemeClr val="accent3"/>
              </a:solidFill>
              <a:cs typeface="Calibri"/>
            </a:endParaRPr>
          </a:p>
          <a:p>
            <a:pPr marL="502920" indent="-457200">
              <a:buFont typeface="+mj-lt"/>
              <a:buAutoNum type="arabicPeriod"/>
            </a:pPr>
            <a:r>
              <a:rPr lang="en-GB" dirty="0"/>
              <a:t>As admin, I want to see images as the story continues – </a:t>
            </a:r>
            <a:r>
              <a:rPr lang="en-GB" dirty="0">
                <a:solidFill>
                  <a:schemeClr val="accent3"/>
                </a:solidFill>
              </a:rPr>
              <a:t>8 Points</a:t>
            </a:r>
            <a:endParaRPr lang="en-GB" dirty="0">
              <a:solidFill>
                <a:schemeClr val="accent3"/>
              </a:solidFill>
              <a:cs typeface="Calibri"/>
            </a:endParaRPr>
          </a:p>
          <a:p>
            <a:pPr marL="45720" indent="0">
              <a:buNone/>
            </a:pPr>
            <a:endParaRPr lang="en-GB" dirty="0"/>
          </a:p>
          <a:p>
            <a:endParaRPr lang="en-GB" dirty="0"/>
          </a:p>
          <a:p>
            <a:endParaRPr lang="en-GB" dirty="0"/>
          </a:p>
        </p:txBody>
      </p:sp>
    </p:spTree>
    <p:extLst>
      <p:ext uri="{BB962C8B-B14F-4D97-AF65-F5344CB8AC3E}">
        <p14:creationId xmlns:p14="http://schemas.microsoft.com/office/powerpoint/2010/main" val="409902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7D34-3C7F-DF72-AEBF-A57EFDB84878}"/>
              </a:ext>
            </a:extLst>
          </p:cNvPr>
          <p:cNvSpPr>
            <a:spLocks noGrp="1"/>
          </p:cNvSpPr>
          <p:nvPr>
            <p:ph type="title"/>
          </p:nvPr>
        </p:nvSpPr>
        <p:spPr>
          <a:xfrm>
            <a:off x="833044" y="413046"/>
            <a:ext cx="10490134" cy="697907"/>
          </a:xfrm>
        </p:spPr>
        <p:txBody>
          <a:bodyPr>
            <a:normAutofit/>
          </a:bodyPr>
          <a:lstStyle/>
          <a:p>
            <a:r>
              <a:rPr lang="en-GB" dirty="0"/>
              <a:t>Looped Through – Time-Line</a:t>
            </a:r>
          </a:p>
        </p:txBody>
      </p:sp>
      <p:graphicFrame>
        <p:nvGraphicFramePr>
          <p:cNvPr id="8" name="Chart 7">
            <a:extLst>
              <a:ext uri="{FF2B5EF4-FFF2-40B4-BE49-F238E27FC236}">
                <a16:creationId xmlns:a16="http://schemas.microsoft.com/office/drawing/2014/main" id="{7BA5C3F4-5A51-0F5E-2832-35E0BF0FF94E}"/>
              </a:ext>
            </a:extLst>
          </p:cNvPr>
          <p:cNvGraphicFramePr/>
          <p:nvPr>
            <p:extLst>
              <p:ext uri="{D42A27DB-BD31-4B8C-83A1-F6EECF244321}">
                <p14:modId xmlns:p14="http://schemas.microsoft.com/office/powerpoint/2010/main" val="2642816472"/>
              </p:ext>
            </p:extLst>
          </p:nvPr>
        </p:nvGraphicFramePr>
        <p:xfrm>
          <a:off x="1945745" y="1110954"/>
          <a:ext cx="81280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902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00D2-BE7A-6FEE-85C5-018B631809D0}"/>
              </a:ext>
            </a:extLst>
          </p:cNvPr>
          <p:cNvSpPr>
            <a:spLocks noGrp="1"/>
          </p:cNvSpPr>
          <p:nvPr>
            <p:ph type="title"/>
          </p:nvPr>
        </p:nvSpPr>
        <p:spPr>
          <a:xfrm>
            <a:off x="441009" y="873457"/>
            <a:ext cx="3273042" cy="5222543"/>
          </a:xfrm>
        </p:spPr>
        <p:txBody>
          <a:bodyPr>
            <a:normAutofit/>
          </a:bodyPr>
          <a:lstStyle/>
          <a:p>
            <a:r>
              <a:rPr lang="en-GB" sz="2800">
                <a:solidFill>
                  <a:srgbClr val="FFFFFF"/>
                </a:solidFill>
              </a:rPr>
              <a:t>Looped Through – The Idea! </a:t>
            </a:r>
          </a:p>
        </p:txBody>
      </p:sp>
      <p:sp>
        <p:nvSpPr>
          <p:cNvPr id="3" name="Content Placeholder 2">
            <a:extLst>
              <a:ext uri="{FF2B5EF4-FFF2-40B4-BE49-F238E27FC236}">
                <a16:creationId xmlns:a16="http://schemas.microsoft.com/office/drawing/2014/main" id="{1D680F02-5A75-CC4D-31B6-8B2C49863AFA}"/>
              </a:ext>
            </a:extLst>
          </p:cNvPr>
          <p:cNvSpPr>
            <a:spLocks noGrp="1"/>
          </p:cNvSpPr>
          <p:nvPr>
            <p:ph idx="1"/>
          </p:nvPr>
        </p:nvSpPr>
        <p:spPr>
          <a:xfrm>
            <a:off x="4995081" y="873457"/>
            <a:ext cx="6020790" cy="5222543"/>
          </a:xfrm>
        </p:spPr>
        <p:txBody>
          <a:bodyPr vert="horz" lIns="91440" tIns="45720" rIns="91440" bIns="45720" rtlCol="0" anchor="ctr">
            <a:normAutofit/>
          </a:bodyPr>
          <a:lstStyle/>
          <a:p>
            <a:r>
              <a:rPr lang="en-GB" sz="2000">
                <a:solidFill>
                  <a:schemeClr val="tx1"/>
                </a:solidFill>
                <a:latin typeface="Arial"/>
                <a:cs typeface="Arial"/>
              </a:rPr>
              <a:t>Looped Through is a story based game using the idea of restarting days, and solving puzzles using mechanics like recurring days but with picked up items from previous version of that day and making different decisions to get through the story within the quickest possible time… </a:t>
            </a:r>
            <a:endParaRPr lang="en-US" sz="2000">
              <a:solidFill>
                <a:schemeClr val="tx1"/>
              </a:solidFill>
            </a:endParaRPr>
          </a:p>
          <a:p>
            <a:r>
              <a:rPr lang="en-GB" sz="2000">
                <a:solidFill>
                  <a:schemeClr val="tx1"/>
                </a:solidFill>
                <a:latin typeface="Arial"/>
                <a:cs typeface="Arial"/>
              </a:rPr>
              <a:t>The game is a single page web app which draws information from a Web API and uses various coding tools </a:t>
            </a:r>
            <a:endParaRPr lang="en-GB" sz="2000">
              <a:solidFill>
                <a:schemeClr val="tx1"/>
              </a:solidFill>
            </a:endParaRPr>
          </a:p>
        </p:txBody>
      </p:sp>
    </p:spTree>
    <p:extLst>
      <p:ext uri="{BB962C8B-B14F-4D97-AF65-F5344CB8AC3E}">
        <p14:creationId xmlns:p14="http://schemas.microsoft.com/office/powerpoint/2010/main" val="265333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CFF1-69E6-B4F5-D149-A53D89DEBA8E}"/>
              </a:ext>
            </a:extLst>
          </p:cNvPr>
          <p:cNvSpPr>
            <a:spLocks noGrp="1"/>
          </p:cNvSpPr>
          <p:nvPr>
            <p:ph type="title"/>
          </p:nvPr>
        </p:nvSpPr>
        <p:spPr/>
        <p:txBody>
          <a:bodyPr>
            <a:normAutofit/>
          </a:bodyPr>
          <a:lstStyle/>
          <a:p>
            <a:r>
              <a:rPr lang="en-GB" dirty="0"/>
              <a:t>Looped Through – Key Stakeholders</a:t>
            </a:r>
          </a:p>
        </p:txBody>
      </p:sp>
      <p:graphicFrame>
        <p:nvGraphicFramePr>
          <p:cNvPr id="6" name="Content Placeholder 2">
            <a:extLst>
              <a:ext uri="{FF2B5EF4-FFF2-40B4-BE49-F238E27FC236}">
                <a16:creationId xmlns:a16="http://schemas.microsoft.com/office/drawing/2014/main" id="{8634E5B8-FD2E-16D9-26D2-80612958C51E}"/>
              </a:ext>
            </a:extLst>
          </p:cNvPr>
          <p:cNvGraphicFramePr>
            <a:graphicFrameLocks noGrp="1"/>
          </p:cNvGraphicFramePr>
          <p:nvPr>
            <p:ph idx="1"/>
            <p:extLst>
              <p:ext uri="{D42A27DB-BD31-4B8C-83A1-F6EECF244321}">
                <p14:modId xmlns:p14="http://schemas.microsoft.com/office/powerpoint/2010/main" val="3963687836"/>
              </p:ext>
            </p:extLst>
          </p:nvPr>
        </p:nvGraphicFramePr>
        <p:xfrm>
          <a:off x="1143000" y="1889760"/>
          <a:ext cx="9872663"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Cheese burger - Free nature icons">
            <a:extLst>
              <a:ext uri="{FF2B5EF4-FFF2-40B4-BE49-F238E27FC236}">
                <a16:creationId xmlns:a16="http://schemas.microsoft.com/office/drawing/2014/main" id="{D448096E-DE37-6827-73A7-7F19ED9A38FB}"/>
              </a:ext>
            </a:extLst>
          </p:cNvPr>
          <p:cNvPicPr>
            <a:picLocks noChangeAspect="1" noChangeArrowheads="1"/>
          </p:cNvPicPr>
          <p:nvPr/>
        </p:nvPicPr>
        <p:blipFill>
          <a:blip r:embed="rId7">
            <a:duotone>
              <a:schemeClr val="accent4">
                <a:shade val="45000"/>
                <a:satMod val="135000"/>
              </a:schemeClr>
              <a:prstClr val="white"/>
            </a:duotone>
            <a:alphaModFix amt="50000"/>
            <a:extLst>
              <a:ext uri="{28A0092B-C50C-407E-A947-70E740481C1C}">
                <a14:useLocalDpi xmlns:a14="http://schemas.microsoft.com/office/drawing/2010/main" val="0"/>
              </a:ext>
            </a:extLst>
          </a:blip>
          <a:srcRect/>
          <a:stretch>
            <a:fillRect/>
          </a:stretch>
        </p:blipFill>
        <p:spPr bwMode="auto">
          <a:xfrm>
            <a:off x="10888824" y="5561755"/>
            <a:ext cx="801344" cy="80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48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2E56-A007-020E-8FFE-D1B73E7E8844}"/>
              </a:ext>
            </a:extLst>
          </p:cNvPr>
          <p:cNvSpPr>
            <a:spLocks noGrp="1"/>
          </p:cNvSpPr>
          <p:nvPr>
            <p:ph type="title"/>
          </p:nvPr>
        </p:nvSpPr>
        <p:spPr>
          <a:xfrm>
            <a:off x="681445" y="545011"/>
            <a:ext cx="10829108" cy="813526"/>
          </a:xfrm>
        </p:spPr>
        <p:txBody>
          <a:bodyPr/>
          <a:lstStyle/>
          <a:p>
            <a:r>
              <a:rPr lang="en-GB" dirty="0"/>
              <a:t>Looped </a:t>
            </a:r>
            <a:r>
              <a:rPr lang="en-GB" dirty="0" err="1"/>
              <a:t>THrough</a:t>
            </a:r>
            <a:r>
              <a:rPr lang="en-GB" dirty="0"/>
              <a:t> – Stakeholder Management</a:t>
            </a:r>
          </a:p>
        </p:txBody>
      </p:sp>
      <p:graphicFrame>
        <p:nvGraphicFramePr>
          <p:cNvPr id="4" name="Table 4">
            <a:extLst>
              <a:ext uri="{FF2B5EF4-FFF2-40B4-BE49-F238E27FC236}">
                <a16:creationId xmlns:a16="http://schemas.microsoft.com/office/drawing/2014/main" id="{7846506A-B9F1-3387-6B82-47EAD79B9F93}"/>
              </a:ext>
            </a:extLst>
          </p:cNvPr>
          <p:cNvGraphicFramePr>
            <a:graphicFrameLocks noGrp="1"/>
          </p:cNvGraphicFramePr>
          <p:nvPr>
            <p:ph idx="1"/>
            <p:extLst>
              <p:ext uri="{D42A27DB-BD31-4B8C-83A1-F6EECF244321}">
                <p14:modId xmlns:p14="http://schemas.microsoft.com/office/powerpoint/2010/main" val="756984081"/>
              </p:ext>
            </p:extLst>
          </p:nvPr>
        </p:nvGraphicFramePr>
        <p:xfrm>
          <a:off x="278581" y="2537823"/>
          <a:ext cx="11634836" cy="3231059"/>
        </p:xfrm>
        <a:graphic>
          <a:graphicData uri="http://schemas.openxmlformats.org/drawingml/2006/table">
            <a:tbl>
              <a:tblPr firstRow="1" bandRow="1">
                <a:tableStyleId>{00A15C55-8517-42AA-B614-E9B94910E393}</a:tableStyleId>
              </a:tblPr>
              <a:tblGrid>
                <a:gridCol w="1612330">
                  <a:extLst>
                    <a:ext uri="{9D8B030D-6E8A-4147-A177-3AD203B41FA5}">
                      <a16:colId xmlns:a16="http://schemas.microsoft.com/office/drawing/2014/main" val="1131764081"/>
                    </a:ext>
                  </a:extLst>
                </a:gridCol>
                <a:gridCol w="1374711">
                  <a:extLst>
                    <a:ext uri="{9D8B030D-6E8A-4147-A177-3AD203B41FA5}">
                      <a16:colId xmlns:a16="http://schemas.microsoft.com/office/drawing/2014/main" val="3342623384"/>
                    </a:ext>
                  </a:extLst>
                </a:gridCol>
                <a:gridCol w="1854925">
                  <a:extLst>
                    <a:ext uri="{9D8B030D-6E8A-4147-A177-3AD203B41FA5}">
                      <a16:colId xmlns:a16="http://schemas.microsoft.com/office/drawing/2014/main" val="3408748750"/>
                    </a:ext>
                  </a:extLst>
                </a:gridCol>
                <a:gridCol w="1170578">
                  <a:extLst>
                    <a:ext uri="{9D8B030D-6E8A-4147-A177-3AD203B41FA5}">
                      <a16:colId xmlns:a16="http://schemas.microsoft.com/office/drawing/2014/main" val="2159310653"/>
                    </a:ext>
                  </a:extLst>
                </a:gridCol>
                <a:gridCol w="1224463">
                  <a:extLst>
                    <a:ext uri="{9D8B030D-6E8A-4147-A177-3AD203B41FA5}">
                      <a16:colId xmlns:a16="http://schemas.microsoft.com/office/drawing/2014/main" val="3368286606"/>
                    </a:ext>
                  </a:extLst>
                </a:gridCol>
                <a:gridCol w="1173169">
                  <a:extLst>
                    <a:ext uri="{9D8B030D-6E8A-4147-A177-3AD203B41FA5}">
                      <a16:colId xmlns:a16="http://schemas.microsoft.com/office/drawing/2014/main" val="486636082"/>
                    </a:ext>
                  </a:extLst>
                </a:gridCol>
                <a:gridCol w="1883539">
                  <a:extLst>
                    <a:ext uri="{9D8B030D-6E8A-4147-A177-3AD203B41FA5}">
                      <a16:colId xmlns:a16="http://schemas.microsoft.com/office/drawing/2014/main" val="3856319559"/>
                    </a:ext>
                  </a:extLst>
                </a:gridCol>
                <a:gridCol w="1341121">
                  <a:extLst>
                    <a:ext uri="{9D8B030D-6E8A-4147-A177-3AD203B41FA5}">
                      <a16:colId xmlns:a16="http://schemas.microsoft.com/office/drawing/2014/main" val="1275349126"/>
                    </a:ext>
                  </a:extLst>
                </a:gridCol>
              </a:tblGrid>
              <a:tr h="389411">
                <a:tc>
                  <a:txBody>
                    <a:bodyPr/>
                    <a:lstStyle/>
                    <a:p>
                      <a:pPr algn="ctr"/>
                      <a:r>
                        <a:rPr lang="en-GB" sz="1600" dirty="0"/>
                        <a:t>Role</a:t>
                      </a:r>
                    </a:p>
                  </a:txBody>
                  <a:tcPr/>
                </a:tc>
                <a:tc>
                  <a:txBody>
                    <a:bodyPr/>
                    <a:lstStyle/>
                    <a:p>
                      <a:pPr algn="ctr"/>
                      <a:r>
                        <a:rPr lang="en-GB" sz="1600" dirty="0"/>
                        <a:t>Who</a:t>
                      </a:r>
                    </a:p>
                  </a:txBody>
                  <a:tcPr/>
                </a:tc>
                <a:tc>
                  <a:txBody>
                    <a:bodyPr/>
                    <a:lstStyle/>
                    <a:p>
                      <a:pPr algn="ctr"/>
                      <a:r>
                        <a:rPr lang="en-GB" sz="1600" dirty="0"/>
                        <a:t>Expectation</a:t>
                      </a:r>
                    </a:p>
                  </a:txBody>
                  <a:tcPr/>
                </a:tc>
                <a:tc>
                  <a:txBody>
                    <a:bodyPr/>
                    <a:lstStyle/>
                    <a:p>
                      <a:pPr algn="ctr"/>
                      <a:r>
                        <a:rPr lang="en-GB" sz="1600" dirty="0"/>
                        <a:t>Interest</a:t>
                      </a:r>
                    </a:p>
                  </a:txBody>
                  <a:tcPr/>
                </a:tc>
                <a:tc>
                  <a:txBody>
                    <a:bodyPr/>
                    <a:lstStyle/>
                    <a:p>
                      <a:pPr algn="ctr"/>
                      <a:r>
                        <a:rPr lang="en-GB" sz="1600" dirty="0"/>
                        <a:t>Influence</a:t>
                      </a:r>
                      <a:endParaRPr lang="en-GB" dirty="0"/>
                    </a:p>
                  </a:txBody>
                  <a:tcPr/>
                </a:tc>
                <a:tc>
                  <a:txBody>
                    <a:bodyPr/>
                    <a:lstStyle/>
                    <a:p>
                      <a:pPr algn="ctr"/>
                      <a:r>
                        <a:rPr lang="en-GB" sz="1600" dirty="0"/>
                        <a:t>Matrix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Comm Method</a:t>
                      </a:r>
                    </a:p>
                  </a:txBody>
                  <a:tcPr/>
                </a:tc>
                <a:tc>
                  <a:txBody>
                    <a:bodyPr/>
                    <a:lstStyle/>
                    <a:p>
                      <a:pPr algn="ctr"/>
                      <a:r>
                        <a:rPr lang="en-GB" sz="1600" dirty="0"/>
                        <a:t>Frequency</a:t>
                      </a:r>
                    </a:p>
                  </a:txBody>
                  <a:tcPr/>
                </a:tc>
                <a:extLst>
                  <a:ext uri="{0D108BD9-81ED-4DB2-BD59-A6C34878D82A}">
                    <a16:rowId xmlns:a16="http://schemas.microsoft.com/office/drawing/2014/main" val="2501246662"/>
                  </a:ext>
                </a:extLst>
              </a:tr>
              <a:tr h="473608">
                <a:tc>
                  <a:txBody>
                    <a:bodyPr/>
                    <a:lstStyle/>
                    <a:p>
                      <a:r>
                        <a:rPr lang="en-GB" sz="1200" dirty="0"/>
                        <a:t>Sponsor</a:t>
                      </a:r>
                    </a:p>
                  </a:txBody>
                  <a:tcPr/>
                </a:tc>
                <a:tc>
                  <a:txBody>
                    <a:bodyPr/>
                    <a:lstStyle/>
                    <a:p>
                      <a:r>
                        <a:rPr lang="en-GB" sz="1200" dirty="0"/>
                        <a:t>Mx X</a:t>
                      </a:r>
                    </a:p>
                  </a:txBody>
                  <a:tcPr/>
                </a:tc>
                <a:tc>
                  <a:txBody>
                    <a:bodyPr/>
                    <a:lstStyle/>
                    <a:p>
                      <a:r>
                        <a:rPr lang="en-GB" sz="1200" dirty="0"/>
                        <a:t>App design which solves targeted problems</a:t>
                      </a:r>
                    </a:p>
                  </a:txBody>
                  <a:tcPr/>
                </a:tc>
                <a:tc>
                  <a:txBody>
                    <a:bodyPr/>
                    <a:lstStyle/>
                    <a:p>
                      <a:endParaRPr lang="en-GB" sz="1200" dirty="0"/>
                    </a:p>
                  </a:txBody>
                  <a:tcPr/>
                </a:tc>
                <a:tc>
                  <a:txBody>
                    <a:bodyPr/>
                    <a:lstStyle/>
                    <a:p>
                      <a:endParaRPr lang="en-GB" dirty="0"/>
                    </a:p>
                  </a:txBody>
                  <a:tcPr/>
                </a:tc>
                <a:tc>
                  <a:txBody>
                    <a:bodyPr/>
                    <a:lstStyle/>
                    <a:p>
                      <a:endParaRPr lang="en-GB" sz="1200" dirty="0"/>
                    </a:p>
                  </a:txBody>
                  <a:tcPr/>
                </a:tc>
                <a:tc>
                  <a:txBody>
                    <a:bodyPr/>
                    <a:lstStyle/>
                    <a:p>
                      <a:r>
                        <a:rPr lang="en-GB" sz="1200" dirty="0"/>
                        <a:t>Email</a:t>
                      </a:r>
                    </a:p>
                  </a:txBody>
                  <a:tcPr/>
                </a:tc>
                <a:tc>
                  <a:txBody>
                    <a:bodyPr/>
                    <a:lstStyle/>
                    <a:p>
                      <a:r>
                        <a:rPr lang="en-GB" sz="1200" dirty="0"/>
                        <a:t>Weekly</a:t>
                      </a:r>
                    </a:p>
                  </a:txBody>
                  <a:tcPr/>
                </a:tc>
                <a:extLst>
                  <a:ext uri="{0D108BD9-81ED-4DB2-BD59-A6C34878D82A}">
                    <a16:rowId xmlns:a16="http://schemas.microsoft.com/office/drawing/2014/main" val="1027969831"/>
                  </a:ext>
                </a:extLst>
              </a:tr>
              <a:tr h="473608">
                <a:tc>
                  <a:txBody>
                    <a:bodyPr/>
                    <a:lstStyle/>
                    <a:p>
                      <a:r>
                        <a:rPr lang="en-GB" sz="1200" dirty="0"/>
                        <a:t>Project Manager</a:t>
                      </a:r>
                    </a:p>
                  </a:txBody>
                  <a:tcPr/>
                </a:tc>
                <a:tc>
                  <a:txBody>
                    <a:bodyPr/>
                    <a:lstStyle/>
                    <a:p>
                      <a:r>
                        <a:rPr lang="en-GB" sz="1200" dirty="0"/>
                        <a:t>Mx Y</a:t>
                      </a:r>
                    </a:p>
                  </a:txBody>
                  <a:tcPr/>
                </a:tc>
                <a:tc>
                  <a:txBody>
                    <a:bodyPr/>
                    <a:lstStyle/>
                    <a:p>
                      <a:r>
                        <a:rPr lang="en-GB" sz="1200" dirty="0"/>
                        <a:t>Fully documented requirements completed</a:t>
                      </a:r>
                    </a:p>
                  </a:txBody>
                  <a:tcPr/>
                </a:tc>
                <a:tc>
                  <a:txBody>
                    <a:bodyPr/>
                    <a:lstStyle/>
                    <a:p>
                      <a:endParaRPr lang="en-GB" sz="1200" dirty="0"/>
                    </a:p>
                  </a:txBody>
                  <a:tcPr/>
                </a:tc>
                <a:tc>
                  <a:txBody>
                    <a:bodyPr/>
                    <a:lstStyle/>
                    <a:p>
                      <a:endParaRPr lang="en-GB" dirty="0"/>
                    </a:p>
                  </a:txBody>
                  <a:tcPr/>
                </a:tc>
                <a:tc>
                  <a:txBody>
                    <a:bodyPr/>
                    <a:lstStyle/>
                    <a:p>
                      <a:endParaRPr lang="en-GB" sz="1200" dirty="0"/>
                    </a:p>
                  </a:txBody>
                  <a:tcPr/>
                </a:tc>
                <a:tc>
                  <a:txBody>
                    <a:bodyPr/>
                    <a:lstStyle/>
                    <a:p>
                      <a:r>
                        <a:rPr lang="en-GB" sz="1200" dirty="0"/>
                        <a:t>Calls / Email / Teams </a:t>
                      </a:r>
                    </a:p>
                  </a:txBody>
                  <a:tcPr/>
                </a:tc>
                <a:tc>
                  <a:txBody>
                    <a:bodyPr/>
                    <a:lstStyle/>
                    <a:p>
                      <a:r>
                        <a:rPr lang="en-GB" sz="1200" dirty="0"/>
                        <a:t>Tues + Thurs</a:t>
                      </a:r>
                    </a:p>
                  </a:txBody>
                  <a:tcPr/>
                </a:tc>
                <a:extLst>
                  <a:ext uri="{0D108BD9-81ED-4DB2-BD59-A6C34878D82A}">
                    <a16:rowId xmlns:a16="http://schemas.microsoft.com/office/drawing/2014/main" val="304163555"/>
                  </a:ext>
                </a:extLst>
              </a:tr>
              <a:tr h="473608">
                <a:tc>
                  <a:txBody>
                    <a:bodyPr/>
                    <a:lstStyle/>
                    <a:p>
                      <a:r>
                        <a:rPr lang="en-GB" sz="1200" dirty="0"/>
                        <a:t>Business Expert</a:t>
                      </a:r>
                    </a:p>
                  </a:txBody>
                  <a:tcPr/>
                </a:tc>
                <a:tc>
                  <a:txBody>
                    <a:bodyPr/>
                    <a:lstStyle/>
                    <a:p>
                      <a:r>
                        <a:rPr lang="en-GB" sz="1200" dirty="0"/>
                        <a:t>Mr Z</a:t>
                      </a:r>
                    </a:p>
                  </a:txBody>
                  <a:tcPr/>
                </a:tc>
                <a:tc>
                  <a:txBody>
                    <a:bodyPr/>
                    <a:lstStyle/>
                    <a:p>
                      <a:r>
                        <a:rPr lang="en-GB" sz="1200" dirty="0"/>
                        <a:t>Completed requirements based on expertise </a:t>
                      </a:r>
                    </a:p>
                  </a:txBody>
                  <a:tcPr/>
                </a:tc>
                <a:tc>
                  <a:txBody>
                    <a:bodyPr/>
                    <a:lstStyle/>
                    <a:p>
                      <a:endParaRPr lang="en-GB" sz="1200" dirty="0"/>
                    </a:p>
                  </a:txBody>
                  <a:tcPr/>
                </a:tc>
                <a:tc>
                  <a:txBody>
                    <a:bodyPr/>
                    <a:lstStyle/>
                    <a:p>
                      <a:endParaRPr lang="en-GB" dirty="0"/>
                    </a:p>
                  </a:txBody>
                  <a:tcPr/>
                </a:tc>
                <a:tc>
                  <a:txBody>
                    <a:bodyPr/>
                    <a:lstStyle/>
                    <a:p>
                      <a:endParaRPr lang="en-GB" sz="1200" dirty="0"/>
                    </a:p>
                  </a:txBody>
                  <a:tcPr/>
                </a:tc>
                <a:tc>
                  <a:txBody>
                    <a:bodyPr/>
                    <a:lstStyle/>
                    <a:p>
                      <a:r>
                        <a:rPr lang="en-GB" sz="1200" dirty="0"/>
                        <a:t>Email</a:t>
                      </a:r>
                    </a:p>
                  </a:txBody>
                  <a:tcPr/>
                </a:tc>
                <a:tc>
                  <a:txBody>
                    <a:bodyPr/>
                    <a:lstStyle/>
                    <a:p>
                      <a:r>
                        <a:rPr lang="en-GB" sz="1200" dirty="0"/>
                        <a:t>Weekly</a:t>
                      </a:r>
                    </a:p>
                  </a:txBody>
                  <a:tcPr/>
                </a:tc>
                <a:extLst>
                  <a:ext uri="{0D108BD9-81ED-4DB2-BD59-A6C34878D82A}">
                    <a16:rowId xmlns:a16="http://schemas.microsoft.com/office/drawing/2014/main" val="2647625944"/>
                  </a:ext>
                </a:extLst>
              </a:tr>
              <a:tr h="473608">
                <a:tc>
                  <a:txBody>
                    <a:bodyPr/>
                    <a:lstStyle/>
                    <a:p>
                      <a:r>
                        <a:rPr lang="en-GB" sz="1200" dirty="0"/>
                        <a:t>Dev Team</a:t>
                      </a:r>
                    </a:p>
                  </a:txBody>
                  <a:tcPr/>
                </a:tc>
                <a:tc>
                  <a:txBody>
                    <a:bodyPr/>
                    <a:lstStyle/>
                    <a:p>
                      <a:r>
                        <a:rPr lang="en-GB" sz="1200" dirty="0"/>
                        <a:t>Ms IO</a:t>
                      </a:r>
                    </a:p>
                  </a:txBody>
                  <a:tcPr/>
                </a:tc>
                <a:tc>
                  <a:txBody>
                    <a:bodyPr/>
                    <a:lstStyle/>
                    <a:p>
                      <a:r>
                        <a:rPr lang="en-GB" sz="1200" dirty="0"/>
                        <a:t>Understand Requirements and build app</a:t>
                      </a:r>
                    </a:p>
                  </a:txBody>
                  <a:tcPr/>
                </a:tc>
                <a:tc>
                  <a:txBody>
                    <a:bodyPr/>
                    <a:lstStyle/>
                    <a:p>
                      <a:endParaRPr lang="en-GB" sz="1200" dirty="0"/>
                    </a:p>
                  </a:txBody>
                  <a:tcPr/>
                </a:tc>
                <a:tc>
                  <a:txBody>
                    <a:bodyPr/>
                    <a:lstStyle/>
                    <a:p>
                      <a:endParaRPr lang="en-GB" sz="1200" dirty="0"/>
                    </a:p>
                  </a:txBody>
                  <a:tcPr/>
                </a:tc>
                <a:tc>
                  <a:txBody>
                    <a:bodyPr/>
                    <a:lstStyle/>
                    <a:p>
                      <a:endParaRPr lang="en-GB" sz="1200" dirty="0"/>
                    </a:p>
                  </a:txBody>
                  <a:tcPr/>
                </a:tc>
                <a:tc>
                  <a:txBody>
                    <a:bodyPr/>
                    <a:lstStyle/>
                    <a:p>
                      <a:r>
                        <a:rPr lang="en-GB" sz="1200" dirty="0"/>
                        <a:t>Calls / Email / Teams</a:t>
                      </a:r>
                    </a:p>
                  </a:txBody>
                  <a:tcPr/>
                </a:tc>
                <a:tc>
                  <a:txBody>
                    <a:bodyPr/>
                    <a:lstStyle/>
                    <a:p>
                      <a:r>
                        <a:rPr lang="en-GB" sz="1200" dirty="0"/>
                        <a:t>Daily</a:t>
                      </a:r>
                    </a:p>
                  </a:txBody>
                  <a:tcPr/>
                </a:tc>
                <a:extLst>
                  <a:ext uri="{0D108BD9-81ED-4DB2-BD59-A6C34878D82A}">
                    <a16:rowId xmlns:a16="http://schemas.microsoft.com/office/drawing/2014/main" val="1062514128"/>
                  </a:ext>
                </a:extLst>
              </a:tr>
              <a:tr h="473608">
                <a:tc>
                  <a:txBody>
                    <a:bodyPr/>
                    <a:lstStyle/>
                    <a:p>
                      <a:r>
                        <a:rPr lang="en-GB" sz="1200" dirty="0"/>
                        <a:t>Tester</a:t>
                      </a:r>
                    </a:p>
                  </a:txBody>
                  <a:tcPr/>
                </a:tc>
                <a:tc>
                  <a:txBody>
                    <a:bodyPr/>
                    <a:lstStyle/>
                    <a:p>
                      <a:r>
                        <a:rPr lang="en-GB" sz="1200" dirty="0"/>
                        <a:t>Mr </a:t>
                      </a:r>
                      <a:r>
                        <a:rPr lang="en-GB" sz="1200" dirty="0" err="1"/>
                        <a:t>Abc</a:t>
                      </a:r>
                      <a:endParaRPr lang="en-GB" sz="1200" dirty="0"/>
                    </a:p>
                  </a:txBody>
                  <a:tcPr/>
                </a:tc>
                <a:tc>
                  <a:txBody>
                    <a:bodyPr/>
                    <a:lstStyle/>
                    <a:p>
                      <a:r>
                        <a:rPr lang="en-GB" sz="1200" dirty="0"/>
                        <a:t>Ensure App works to requirements</a:t>
                      </a:r>
                    </a:p>
                  </a:txBody>
                  <a:tcPr/>
                </a:tc>
                <a:tc>
                  <a:txBody>
                    <a:bodyPr/>
                    <a:lstStyle/>
                    <a:p>
                      <a:endParaRPr lang="en-GB" sz="1200" dirty="0"/>
                    </a:p>
                  </a:txBody>
                  <a:tcPr/>
                </a:tc>
                <a:tc>
                  <a:txBody>
                    <a:bodyPr/>
                    <a:lstStyle/>
                    <a:p>
                      <a:endParaRPr lang="en-GB" sz="1200" dirty="0"/>
                    </a:p>
                  </a:txBody>
                  <a:tcPr/>
                </a:tc>
                <a:tc>
                  <a:txBody>
                    <a:bodyPr/>
                    <a:lstStyle/>
                    <a:p>
                      <a:endParaRPr lang="en-GB" sz="1200" dirty="0"/>
                    </a:p>
                  </a:txBody>
                  <a:tcPr/>
                </a:tc>
                <a:tc>
                  <a:txBody>
                    <a:bodyPr/>
                    <a:lstStyle/>
                    <a:p>
                      <a:r>
                        <a:rPr lang="en-GB" sz="1200" dirty="0"/>
                        <a:t>Email / Calls</a:t>
                      </a:r>
                    </a:p>
                  </a:txBody>
                  <a:tcPr/>
                </a:tc>
                <a:tc>
                  <a:txBody>
                    <a:bodyPr/>
                    <a:lstStyle/>
                    <a:p>
                      <a:r>
                        <a:rPr lang="en-GB" sz="1200" dirty="0"/>
                        <a:t>Weds + Fri</a:t>
                      </a:r>
                    </a:p>
                  </a:txBody>
                  <a:tcPr/>
                </a:tc>
                <a:extLst>
                  <a:ext uri="{0D108BD9-81ED-4DB2-BD59-A6C34878D82A}">
                    <a16:rowId xmlns:a16="http://schemas.microsoft.com/office/drawing/2014/main" val="3788106842"/>
                  </a:ext>
                </a:extLst>
              </a:tr>
              <a:tr h="473608">
                <a:tc>
                  <a:txBody>
                    <a:bodyPr/>
                    <a:lstStyle/>
                    <a:p>
                      <a:r>
                        <a:rPr lang="en-GB" sz="1200" dirty="0"/>
                        <a:t>Users</a:t>
                      </a:r>
                    </a:p>
                  </a:txBody>
                  <a:tcPr/>
                </a:tc>
                <a:tc>
                  <a:txBody>
                    <a:bodyPr/>
                    <a:lstStyle/>
                    <a:p>
                      <a:r>
                        <a:rPr lang="en-GB" sz="1200" dirty="0"/>
                        <a:t>Joe Bloggs</a:t>
                      </a:r>
                    </a:p>
                  </a:txBody>
                  <a:tcPr/>
                </a:tc>
                <a:tc>
                  <a:txBody>
                    <a:bodyPr/>
                    <a:lstStyle/>
                    <a:p>
                      <a:r>
                        <a:rPr lang="en-GB" sz="1200" dirty="0"/>
                        <a:t>Working App which helps them</a:t>
                      </a:r>
                    </a:p>
                  </a:txBody>
                  <a:tcPr/>
                </a:tc>
                <a:tc>
                  <a:txBody>
                    <a:bodyPr/>
                    <a:lstStyle/>
                    <a:p>
                      <a:endParaRPr lang="en-GB" sz="1200" dirty="0"/>
                    </a:p>
                  </a:txBody>
                  <a:tcPr/>
                </a:tc>
                <a:tc>
                  <a:txBody>
                    <a:bodyPr/>
                    <a:lstStyle/>
                    <a:p>
                      <a:endParaRPr lang="en-GB" sz="1200" dirty="0"/>
                    </a:p>
                  </a:txBody>
                  <a:tcPr/>
                </a:tc>
                <a:tc>
                  <a:txBody>
                    <a:bodyPr/>
                    <a:lstStyle/>
                    <a:p>
                      <a:endParaRPr lang="en-GB" sz="1200" dirty="0"/>
                    </a:p>
                  </a:txBody>
                  <a:tcPr/>
                </a:tc>
                <a:tc>
                  <a:txBody>
                    <a:bodyPr/>
                    <a:lstStyle/>
                    <a:p>
                      <a:r>
                        <a:rPr lang="en-GB" sz="1200" dirty="0"/>
                        <a:t>Email</a:t>
                      </a:r>
                    </a:p>
                  </a:txBody>
                  <a:tcPr/>
                </a:tc>
                <a:tc>
                  <a:txBody>
                    <a:bodyPr/>
                    <a:lstStyle/>
                    <a:p>
                      <a:r>
                        <a:rPr lang="en-GB" sz="1200" dirty="0"/>
                        <a:t>On release of new version</a:t>
                      </a:r>
                    </a:p>
                  </a:txBody>
                  <a:tcPr/>
                </a:tc>
                <a:extLst>
                  <a:ext uri="{0D108BD9-81ED-4DB2-BD59-A6C34878D82A}">
                    <a16:rowId xmlns:a16="http://schemas.microsoft.com/office/drawing/2014/main" val="1527608615"/>
                  </a:ext>
                </a:extLst>
              </a:tr>
            </a:tbl>
          </a:graphicData>
        </a:graphic>
      </p:graphicFrame>
      <p:pic>
        <p:nvPicPr>
          <p:cNvPr id="10" name="Graphic 9" descr="Employee badge outline">
            <a:extLst>
              <a:ext uri="{FF2B5EF4-FFF2-40B4-BE49-F238E27FC236}">
                <a16:creationId xmlns:a16="http://schemas.microsoft.com/office/drawing/2014/main" id="{387E7EDE-89DD-61B6-E420-A540142724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4731" y="1837507"/>
            <a:ext cx="637902" cy="637902"/>
          </a:xfrm>
          <a:prstGeom prst="rect">
            <a:avLst/>
          </a:prstGeom>
        </p:spPr>
      </p:pic>
      <p:pic>
        <p:nvPicPr>
          <p:cNvPr id="12" name="Graphic 11" descr="Cycle with people outline">
            <a:extLst>
              <a:ext uri="{FF2B5EF4-FFF2-40B4-BE49-F238E27FC236}">
                <a16:creationId xmlns:a16="http://schemas.microsoft.com/office/drawing/2014/main" id="{A1D29C97-8011-6A85-1E89-E74A880CAB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8403" y="1839141"/>
            <a:ext cx="637902" cy="637902"/>
          </a:xfrm>
          <a:prstGeom prst="rect">
            <a:avLst/>
          </a:prstGeom>
        </p:spPr>
      </p:pic>
      <p:pic>
        <p:nvPicPr>
          <p:cNvPr id="14" name="Graphic 13" descr="Person with idea outline">
            <a:extLst>
              <a:ext uri="{FF2B5EF4-FFF2-40B4-BE49-F238E27FC236}">
                <a16:creationId xmlns:a16="http://schemas.microsoft.com/office/drawing/2014/main" id="{8BB97902-1BD2-F973-9987-CD14F3CD24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63338" y="1818275"/>
            <a:ext cx="637903" cy="637902"/>
          </a:xfrm>
          <a:prstGeom prst="rect">
            <a:avLst/>
          </a:prstGeom>
        </p:spPr>
      </p:pic>
      <p:pic>
        <p:nvPicPr>
          <p:cNvPr id="16" name="Graphic 15" descr="Business Growth outline">
            <a:extLst>
              <a:ext uri="{FF2B5EF4-FFF2-40B4-BE49-F238E27FC236}">
                <a16:creationId xmlns:a16="http://schemas.microsoft.com/office/drawing/2014/main" id="{7540A3C4-4DCE-5B99-D82A-6C0018CF4D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08376" y="1891029"/>
            <a:ext cx="637903" cy="637903"/>
          </a:xfrm>
          <a:prstGeom prst="rect">
            <a:avLst/>
          </a:prstGeom>
        </p:spPr>
      </p:pic>
      <p:pic>
        <p:nvPicPr>
          <p:cNvPr id="18" name="Graphic 17" descr="Management outline">
            <a:extLst>
              <a:ext uri="{FF2B5EF4-FFF2-40B4-BE49-F238E27FC236}">
                <a16:creationId xmlns:a16="http://schemas.microsoft.com/office/drawing/2014/main" id="{041D30F1-6DCC-C2CC-8B08-EEEC5AB4A9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1452" y="1868712"/>
            <a:ext cx="637904" cy="637904"/>
          </a:xfrm>
          <a:prstGeom prst="rect">
            <a:avLst/>
          </a:prstGeom>
        </p:spPr>
      </p:pic>
      <p:pic>
        <p:nvPicPr>
          <p:cNvPr id="22" name="Graphic 21" descr="Receiver outline">
            <a:extLst>
              <a:ext uri="{FF2B5EF4-FFF2-40B4-BE49-F238E27FC236}">
                <a16:creationId xmlns:a16="http://schemas.microsoft.com/office/drawing/2014/main" id="{2DED83E1-0D0C-2847-1D38-D8004634642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89366" y="1859823"/>
            <a:ext cx="637903" cy="637903"/>
          </a:xfrm>
          <a:prstGeom prst="rect">
            <a:avLst/>
          </a:prstGeom>
        </p:spPr>
      </p:pic>
      <p:pic>
        <p:nvPicPr>
          <p:cNvPr id="24" name="Graphic 23" descr="Daily calendar outline">
            <a:extLst>
              <a:ext uri="{FF2B5EF4-FFF2-40B4-BE49-F238E27FC236}">
                <a16:creationId xmlns:a16="http://schemas.microsoft.com/office/drawing/2014/main" id="{BF301DEE-D7FE-7521-3103-4EF0DCFB1DA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24605" y="1891029"/>
            <a:ext cx="637903" cy="637903"/>
          </a:xfrm>
          <a:prstGeom prst="rect">
            <a:avLst/>
          </a:prstGeom>
        </p:spPr>
      </p:pic>
      <p:pic>
        <p:nvPicPr>
          <p:cNvPr id="26" name="Graphic 25" descr="Blockchain outline">
            <a:extLst>
              <a:ext uri="{FF2B5EF4-FFF2-40B4-BE49-F238E27FC236}">
                <a16:creationId xmlns:a16="http://schemas.microsoft.com/office/drawing/2014/main" id="{1DDD2B5A-7CE3-8A05-91D4-69D01FE6689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34529" y="1932578"/>
            <a:ext cx="564422" cy="564422"/>
          </a:xfrm>
          <a:prstGeom prst="rect">
            <a:avLst/>
          </a:prstGeom>
        </p:spPr>
      </p:pic>
      <p:sp>
        <p:nvSpPr>
          <p:cNvPr id="29" name="Oval 28">
            <a:extLst>
              <a:ext uri="{FF2B5EF4-FFF2-40B4-BE49-F238E27FC236}">
                <a16:creationId xmlns:a16="http://schemas.microsoft.com/office/drawing/2014/main" id="{9DEAD586-6C9A-55ED-4B70-1D79629824CA}"/>
              </a:ext>
            </a:extLst>
          </p:cNvPr>
          <p:cNvSpPr/>
          <p:nvPr/>
        </p:nvSpPr>
        <p:spPr>
          <a:xfrm>
            <a:off x="5761723" y="3031302"/>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DC835D4F-8338-8BBB-9D92-E9FD190736D9}"/>
              </a:ext>
            </a:extLst>
          </p:cNvPr>
          <p:cNvSpPr/>
          <p:nvPr/>
        </p:nvSpPr>
        <p:spPr>
          <a:xfrm>
            <a:off x="5418321" y="3026588"/>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F99497C3-97D7-DFBD-83A6-A9E9D05279D4}"/>
              </a:ext>
            </a:extLst>
          </p:cNvPr>
          <p:cNvSpPr/>
          <p:nvPr/>
        </p:nvSpPr>
        <p:spPr>
          <a:xfrm>
            <a:off x="6953456" y="3032570"/>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30E0D8EC-FF20-7BB6-6ADD-2CE1715FBCDF}"/>
              </a:ext>
            </a:extLst>
          </p:cNvPr>
          <p:cNvSpPr/>
          <p:nvPr/>
        </p:nvSpPr>
        <p:spPr>
          <a:xfrm>
            <a:off x="6610054" y="3027856"/>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999B2D01-6D37-B3D6-656F-231C3ED30AEC}"/>
              </a:ext>
            </a:extLst>
          </p:cNvPr>
          <p:cNvSpPr/>
          <p:nvPr/>
        </p:nvSpPr>
        <p:spPr>
          <a:xfrm>
            <a:off x="5761723" y="3500299"/>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BCFC849F-1CA5-AC3D-C18E-58601831E3D1}"/>
              </a:ext>
            </a:extLst>
          </p:cNvPr>
          <p:cNvSpPr/>
          <p:nvPr/>
        </p:nvSpPr>
        <p:spPr>
          <a:xfrm>
            <a:off x="5418321" y="3495585"/>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8940BE67-7394-B59F-1DF6-3125FD618320}"/>
              </a:ext>
            </a:extLst>
          </p:cNvPr>
          <p:cNvSpPr/>
          <p:nvPr/>
        </p:nvSpPr>
        <p:spPr>
          <a:xfrm>
            <a:off x="6953456" y="3495585"/>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D748E832-5CA5-BFB0-98C5-1C0FABEF1460}"/>
              </a:ext>
            </a:extLst>
          </p:cNvPr>
          <p:cNvSpPr/>
          <p:nvPr/>
        </p:nvSpPr>
        <p:spPr>
          <a:xfrm>
            <a:off x="6610054" y="3490871"/>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E17860A7-52EB-2FB2-D53F-3C72C039DB27}"/>
              </a:ext>
            </a:extLst>
          </p:cNvPr>
          <p:cNvSpPr/>
          <p:nvPr/>
        </p:nvSpPr>
        <p:spPr>
          <a:xfrm>
            <a:off x="5418321" y="4424767"/>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A8026E86-C592-9E12-B5B2-9572185F026A}"/>
              </a:ext>
            </a:extLst>
          </p:cNvPr>
          <p:cNvSpPr/>
          <p:nvPr/>
        </p:nvSpPr>
        <p:spPr>
          <a:xfrm>
            <a:off x="6610054" y="4434651"/>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7F39190B-4DF3-464C-7653-D0C68AE0D209}"/>
              </a:ext>
            </a:extLst>
          </p:cNvPr>
          <p:cNvSpPr/>
          <p:nvPr/>
        </p:nvSpPr>
        <p:spPr>
          <a:xfrm>
            <a:off x="6953456" y="4436639"/>
            <a:ext cx="209006" cy="209006"/>
          </a:xfrm>
          <a:prstGeom prst="ellipse">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7C6B0FBA-46DD-24EF-31B7-33892F8CFA5F}"/>
              </a:ext>
            </a:extLst>
          </p:cNvPr>
          <p:cNvSpPr/>
          <p:nvPr/>
        </p:nvSpPr>
        <p:spPr>
          <a:xfrm>
            <a:off x="5428619" y="4883877"/>
            <a:ext cx="209006" cy="209006"/>
          </a:xfrm>
          <a:prstGeom prst="ellipse">
            <a:avLst/>
          </a:prstGeom>
          <a:solidFill>
            <a:schemeClr val="accent3"/>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80CE3C47-27F2-E2FD-0C3D-3DE85FB0CB0F}"/>
              </a:ext>
            </a:extLst>
          </p:cNvPr>
          <p:cNvSpPr/>
          <p:nvPr/>
        </p:nvSpPr>
        <p:spPr>
          <a:xfrm>
            <a:off x="5761723" y="4887508"/>
            <a:ext cx="209006" cy="209006"/>
          </a:xfrm>
          <a:prstGeom prst="ellipse">
            <a:avLst/>
          </a:prstGeom>
          <a:solidFill>
            <a:schemeClr val="tx2">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9C9C0C53-48CA-D330-B369-8F1D9DED18C8}"/>
              </a:ext>
            </a:extLst>
          </p:cNvPr>
          <p:cNvSpPr/>
          <p:nvPr/>
        </p:nvSpPr>
        <p:spPr>
          <a:xfrm>
            <a:off x="6620352" y="4875532"/>
            <a:ext cx="209006" cy="209006"/>
          </a:xfrm>
          <a:prstGeom prst="ellipse">
            <a:avLst/>
          </a:prstGeom>
          <a:solidFill>
            <a:schemeClr val="accent3"/>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944F2907-D576-06DD-FCE8-05C0C0570C16}"/>
              </a:ext>
            </a:extLst>
          </p:cNvPr>
          <p:cNvSpPr/>
          <p:nvPr/>
        </p:nvSpPr>
        <p:spPr>
          <a:xfrm>
            <a:off x="6953456" y="4879163"/>
            <a:ext cx="209006" cy="209006"/>
          </a:xfrm>
          <a:prstGeom prst="ellipse">
            <a:avLst/>
          </a:prstGeom>
          <a:solidFill>
            <a:schemeClr val="tx2">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9DC58174-C303-8096-A65A-DAA8DABAC55A}"/>
              </a:ext>
            </a:extLst>
          </p:cNvPr>
          <p:cNvSpPr/>
          <p:nvPr/>
        </p:nvSpPr>
        <p:spPr>
          <a:xfrm>
            <a:off x="5418321" y="5426257"/>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3E5EE345-2A24-1CF3-5474-70904730EA77}"/>
              </a:ext>
            </a:extLst>
          </p:cNvPr>
          <p:cNvSpPr/>
          <p:nvPr/>
        </p:nvSpPr>
        <p:spPr>
          <a:xfrm>
            <a:off x="5761723" y="5426257"/>
            <a:ext cx="209006" cy="209006"/>
          </a:xfrm>
          <a:prstGeom prst="ellipse">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5B3B0688-02A4-AEAB-E214-9D9DA321B621}"/>
              </a:ext>
            </a:extLst>
          </p:cNvPr>
          <p:cNvSpPr/>
          <p:nvPr/>
        </p:nvSpPr>
        <p:spPr>
          <a:xfrm>
            <a:off x="6605021" y="5419623"/>
            <a:ext cx="209006" cy="209006"/>
          </a:xfrm>
          <a:prstGeom prst="ellipse">
            <a:avLst/>
          </a:prstGeom>
          <a:solidFill>
            <a:schemeClr val="accent3"/>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811ABD6D-D359-196A-876E-83700E40E1F9}"/>
              </a:ext>
            </a:extLst>
          </p:cNvPr>
          <p:cNvSpPr/>
          <p:nvPr/>
        </p:nvSpPr>
        <p:spPr>
          <a:xfrm>
            <a:off x="6953456" y="5419623"/>
            <a:ext cx="209006" cy="209006"/>
          </a:xfrm>
          <a:prstGeom prst="ellipse">
            <a:avLst/>
          </a:prstGeom>
          <a:solidFill>
            <a:schemeClr val="tx2">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6142F10D-F5F2-0749-082B-86232143E32A}"/>
              </a:ext>
            </a:extLst>
          </p:cNvPr>
          <p:cNvSpPr/>
          <p:nvPr/>
        </p:nvSpPr>
        <p:spPr>
          <a:xfrm>
            <a:off x="5761723" y="4424767"/>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BCE4FDD-4A0E-BB1D-3AFC-A9F84B719035}"/>
              </a:ext>
            </a:extLst>
          </p:cNvPr>
          <p:cNvSpPr/>
          <p:nvPr/>
        </p:nvSpPr>
        <p:spPr>
          <a:xfrm>
            <a:off x="6965678" y="3953677"/>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C9020DAE-C5AB-C2F0-5749-B31EA2D4B8A7}"/>
              </a:ext>
            </a:extLst>
          </p:cNvPr>
          <p:cNvSpPr/>
          <p:nvPr/>
        </p:nvSpPr>
        <p:spPr>
          <a:xfrm>
            <a:off x="6622276" y="3948963"/>
            <a:ext cx="209006" cy="209006"/>
          </a:xfrm>
          <a:prstGeom prst="ellipse">
            <a:avLst/>
          </a:prstGeom>
          <a:solidFill>
            <a:srgbClr val="92D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14B49BA2-7C46-038A-EB5E-60BF3FB92B33}"/>
              </a:ext>
            </a:extLst>
          </p:cNvPr>
          <p:cNvSpPr/>
          <p:nvPr/>
        </p:nvSpPr>
        <p:spPr>
          <a:xfrm>
            <a:off x="5418321" y="3949872"/>
            <a:ext cx="209006" cy="209006"/>
          </a:xfrm>
          <a:prstGeom prst="ellipse">
            <a:avLst/>
          </a:prstGeom>
          <a:solidFill>
            <a:schemeClr val="accent3"/>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B8ACA1D-07D1-6950-0F65-A7759568096C}"/>
              </a:ext>
            </a:extLst>
          </p:cNvPr>
          <p:cNvSpPr/>
          <p:nvPr/>
        </p:nvSpPr>
        <p:spPr>
          <a:xfrm>
            <a:off x="5761723" y="3951860"/>
            <a:ext cx="209006" cy="209006"/>
          </a:xfrm>
          <a:prstGeom prst="ellipse">
            <a:avLst/>
          </a:prstGeom>
          <a:solidFill>
            <a:schemeClr val="tx2">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nvGrpSpPr>
          <p:cNvPr id="63" name="Group 62">
            <a:extLst>
              <a:ext uri="{FF2B5EF4-FFF2-40B4-BE49-F238E27FC236}">
                <a16:creationId xmlns:a16="http://schemas.microsoft.com/office/drawing/2014/main" id="{AAD11621-6F58-98D0-BEC7-FAF4A4DF59B3}"/>
              </a:ext>
            </a:extLst>
          </p:cNvPr>
          <p:cNvGrpSpPr/>
          <p:nvPr/>
        </p:nvGrpSpPr>
        <p:grpSpPr>
          <a:xfrm>
            <a:off x="7972740" y="2987091"/>
            <a:ext cx="288000" cy="288000"/>
            <a:chOff x="12404236" y="365011"/>
            <a:chExt cx="288000" cy="288000"/>
          </a:xfrm>
        </p:grpSpPr>
        <p:sp>
          <p:nvSpPr>
            <p:cNvPr id="58" name="Rectangle 57">
              <a:extLst>
                <a:ext uri="{FF2B5EF4-FFF2-40B4-BE49-F238E27FC236}">
                  <a16:creationId xmlns:a16="http://schemas.microsoft.com/office/drawing/2014/main" id="{74A203CC-2E98-47A4-CAC0-14EE8DF1C077}"/>
                </a:ext>
              </a:extLst>
            </p:cNvPr>
            <p:cNvSpPr/>
            <p:nvPr/>
          </p:nvSpPr>
          <p:spPr>
            <a:xfrm>
              <a:off x="12404236" y="365011"/>
              <a:ext cx="288000"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84D67F6D-9D1F-D746-2A6F-1CF776256A7B}"/>
                </a:ext>
              </a:extLst>
            </p:cNvPr>
            <p:cNvSpPr/>
            <p:nvPr/>
          </p:nvSpPr>
          <p:spPr>
            <a:xfrm>
              <a:off x="12413527" y="377987"/>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49F54600-08AD-CBD7-63FA-B8230374A4C7}"/>
                </a:ext>
              </a:extLst>
            </p:cNvPr>
            <p:cNvSpPr/>
            <p:nvPr/>
          </p:nvSpPr>
          <p:spPr>
            <a:xfrm>
              <a:off x="12557218" y="517993"/>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046A4FFA-3327-3AC3-67D8-A3C1AD1837D0}"/>
                </a:ext>
              </a:extLst>
            </p:cNvPr>
            <p:cNvSpPr/>
            <p:nvPr/>
          </p:nvSpPr>
          <p:spPr>
            <a:xfrm>
              <a:off x="12557218" y="376639"/>
              <a:ext cx="126000" cy="126000"/>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A27BD3E0-8522-C3E5-DEE5-228A19A4AAA7}"/>
                </a:ext>
              </a:extLst>
            </p:cNvPr>
            <p:cNvSpPr/>
            <p:nvPr/>
          </p:nvSpPr>
          <p:spPr>
            <a:xfrm>
              <a:off x="12412945" y="517720"/>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64" name="Group 63">
            <a:extLst>
              <a:ext uri="{FF2B5EF4-FFF2-40B4-BE49-F238E27FC236}">
                <a16:creationId xmlns:a16="http://schemas.microsoft.com/office/drawing/2014/main" id="{CF839BDA-F388-55FA-343D-ADB61A6FD6F6}"/>
              </a:ext>
            </a:extLst>
          </p:cNvPr>
          <p:cNvGrpSpPr/>
          <p:nvPr/>
        </p:nvGrpSpPr>
        <p:grpSpPr>
          <a:xfrm>
            <a:off x="7972740" y="3460802"/>
            <a:ext cx="288000" cy="288000"/>
            <a:chOff x="12404236" y="365011"/>
            <a:chExt cx="288000" cy="288000"/>
          </a:xfrm>
        </p:grpSpPr>
        <p:sp>
          <p:nvSpPr>
            <p:cNvPr id="65" name="Rectangle 64">
              <a:extLst>
                <a:ext uri="{FF2B5EF4-FFF2-40B4-BE49-F238E27FC236}">
                  <a16:creationId xmlns:a16="http://schemas.microsoft.com/office/drawing/2014/main" id="{EC2C4864-8FD2-7F91-1493-03A4D9B50E29}"/>
                </a:ext>
              </a:extLst>
            </p:cNvPr>
            <p:cNvSpPr/>
            <p:nvPr/>
          </p:nvSpPr>
          <p:spPr>
            <a:xfrm>
              <a:off x="12404236" y="365011"/>
              <a:ext cx="288000"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5F3333D6-03F0-D2BB-AA03-93260B84D488}"/>
                </a:ext>
              </a:extLst>
            </p:cNvPr>
            <p:cNvSpPr/>
            <p:nvPr/>
          </p:nvSpPr>
          <p:spPr>
            <a:xfrm>
              <a:off x="12413527" y="377987"/>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F6F4877-D330-CFB6-DB03-B8DF8CCAAB7E}"/>
                </a:ext>
              </a:extLst>
            </p:cNvPr>
            <p:cNvSpPr/>
            <p:nvPr/>
          </p:nvSpPr>
          <p:spPr>
            <a:xfrm>
              <a:off x="12557218" y="517993"/>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A034D113-5F0B-2A70-60B7-A09BDCA71A04}"/>
                </a:ext>
              </a:extLst>
            </p:cNvPr>
            <p:cNvSpPr/>
            <p:nvPr/>
          </p:nvSpPr>
          <p:spPr>
            <a:xfrm>
              <a:off x="12557218" y="376639"/>
              <a:ext cx="126000" cy="126000"/>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CF0DE401-54C8-84A8-B49F-7879E3EC0153}"/>
                </a:ext>
              </a:extLst>
            </p:cNvPr>
            <p:cNvSpPr/>
            <p:nvPr/>
          </p:nvSpPr>
          <p:spPr>
            <a:xfrm>
              <a:off x="12412945" y="517720"/>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70" name="Group 69">
            <a:extLst>
              <a:ext uri="{FF2B5EF4-FFF2-40B4-BE49-F238E27FC236}">
                <a16:creationId xmlns:a16="http://schemas.microsoft.com/office/drawing/2014/main" id="{FA51576C-B2BC-B72E-E92A-F9AE13A0B338}"/>
              </a:ext>
            </a:extLst>
          </p:cNvPr>
          <p:cNvGrpSpPr/>
          <p:nvPr/>
        </p:nvGrpSpPr>
        <p:grpSpPr>
          <a:xfrm>
            <a:off x="7972740" y="3931036"/>
            <a:ext cx="288000" cy="288000"/>
            <a:chOff x="12404236" y="365011"/>
            <a:chExt cx="288000" cy="288000"/>
          </a:xfrm>
        </p:grpSpPr>
        <p:sp>
          <p:nvSpPr>
            <p:cNvPr id="71" name="Rectangle 70">
              <a:extLst>
                <a:ext uri="{FF2B5EF4-FFF2-40B4-BE49-F238E27FC236}">
                  <a16:creationId xmlns:a16="http://schemas.microsoft.com/office/drawing/2014/main" id="{621C9B15-D4A6-6D6C-8E41-DA1FB87B4B20}"/>
                </a:ext>
              </a:extLst>
            </p:cNvPr>
            <p:cNvSpPr/>
            <p:nvPr/>
          </p:nvSpPr>
          <p:spPr>
            <a:xfrm>
              <a:off x="12404236" y="365011"/>
              <a:ext cx="288000"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6FD47D0D-4967-B7B2-CAE8-EA7E385CD332}"/>
                </a:ext>
              </a:extLst>
            </p:cNvPr>
            <p:cNvSpPr/>
            <p:nvPr/>
          </p:nvSpPr>
          <p:spPr>
            <a:xfrm>
              <a:off x="12413527" y="377987"/>
              <a:ext cx="126000" cy="126000"/>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C8EAFBA8-C06D-792E-911E-DA37DB5ED750}"/>
                </a:ext>
              </a:extLst>
            </p:cNvPr>
            <p:cNvSpPr/>
            <p:nvPr/>
          </p:nvSpPr>
          <p:spPr>
            <a:xfrm>
              <a:off x="12557218" y="517993"/>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804CC911-1A8C-DC40-6D59-24E0DD3C3117}"/>
                </a:ext>
              </a:extLst>
            </p:cNvPr>
            <p:cNvSpPr/>
            <p:nvPr/>
          </p:nvSpPr>
          <p:spPr>
            <a:xfrm>
              <a:off x="12557218" y="376639"/>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AD777567-24C4-7C90-9777-0CBAA2BE23B2}"/>
                </a:ext>
              </a:extLst>
            </p:cNvPr>
            <p:cNvSpPr/>
            <p:nvPr/>
          </p:nvSpPr>
          <p:spPr>
            <a:xfrm>
              <a:off x="12412945" y="517720"/>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76" name="Group 75">
            <a:extLst>
              <a:ext uri="{FF2B5EF4-FFF2-40B4-BE49-F238E27FC236}">
                <a16:creationId xmlns:a16="http://schemas.microsoft.com/office/drawing/2014/main" id="{CF67F2B8-A87A-745F-5A25-6B84E1B507E1}"/>
              </a:ext>
            </a:extLst>
          </p:cNvPr>
          <p:cNvGrpSpPr/>
          <p:nvPr/>
        </p:nvGrpSpPr>
        <p:grpSpPr>
          <a:xfrm>
            <a:off x="7972740" y="4385270"/>
            <a:ext cx="288000" cy="288000"/>
            <a:chOff x="12404236" y="365011"/>
            <a:chExt cx="288000" cy="288000"/>
          </a:xfrm>
        </p:grpSpPr>
        <p:sp>
          <p:nvSpPr>
            <p:cNvPr id="77" name="Rectangle 76">
              <a:extLst>
                <a:ext uri="{FF2B5EF4-FFF2-40B4-BE49-F238E27FC236}">
                  <a16:creationId xmlns:a16="http://schemas.microsoft.com/office/drawing/2014/main" id="{16F52131-89AA-07CD-BF03-57C03D7503DD}"/>
                </a:ext>
              </a:extLst>
            </p:cNvPr>
            <p:cNvSpPr/>
            <p:nvPr/>
          </p:nvSpPr>
          <p:spPr>
            <a:xfrm>
              <a:off x="12404236" y="365011"/>
              <a:ext cx="288000"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D79DE5F2-F11F-C9C9-4688-E598F37723AD}"/>
                </a:ext>
              </a:extLst>
            </p:cNvPr>
            <p:cNvSpPr/>
            <p:nvPr/>
          </p:nvSpPr>
          <p:spPr>
            <a:xfrm>
              <a:off x="12413527" y="377987"/>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9" name="Rectangle 78">
              <a:extLst>
                <a:ext uri="{FF2B5EF4-FFF2-40B4-BE49-F238E27FC236}">
                  <a16:creationId xmlns:a16="http://schemas.microsoft.com/office/drawing/2014/main" id="{52EEE76E-E78F-55F8-0C34-5C179FA51A78}"/>
                </a:ext>
              </a:extLst>
            </p:cNvPr>
            <p:cNvSpPr/>
            <p:nvPr/>
          </p:nvSpPr>
          <p:spPr>
            <a:xfrm>
              <a:off x="12557218" y="517993"/>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2BA57BFC-1217-A283-E905-F0BC3F62AD58}"/>
                </a:ext>
              </a:extLst>
            </p:cNvPr>
            <p:cNvSpPr/>
            <p:nvPr/>
          </p:nvSpPr>
          <p:spPr>
            <a:xfrm>
              <a:off x="12557218" y="376639"/>
              <a:ext cx="126000" cy="126000"/>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E12FCEA2-33D3-0955-2344-02535087741E}"/>
                </a:ext>
              </a:extLst>
            </p:cNvPr>
            <p:cNvSpPr/>
            <p:nvPr/>
          </p:nvSpPr>
          <p:spPr>
            <a:xfrm>
              <a:off x="12412945" y="517720"/>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82" name="Group 81">
            <a:extLst>
              <a:ext uri="{FF2B5EF4-FFF2-40B4-BE49-F238E27FC236}">
                <a16:creationId xmlns:a16="http://schemas.microsoft.com/office/drawing/2014/main" id="{493BAED4-AD14-B928-12C8-E0625D7B9CD6}"/>
              </a:ext>
            </a:extLst>
          </p:cNvPr>
          <p:cNvGrpSpPr/>
          <p:nvPr/>
        </p:nvGrpSpPr>
        <p:grpSpPr>
          <a:xfrm>
            <a:off x="7972740" y="4830166"/>
            <a:ext cx="288000" cy="288000"/>
            <a:chOff x="12404236" y="365011"/>
            <a:chExt cx="288000" cy="288000"/>
          </a:xfrm>
        </p:grpSpPr>
        <p:sp>
          <p:nvSpPr>
            <p:cNvPr id="83" name="Rectangle 82">
              <a:extLst>
                <a:ext uri="{FF2B5EF4-FFF2-40B4-BE49-F238E27FC236}">
                  <a16:creationId xmlns:a16="http://schemas.microsoft.com/office/drawing/2014/main" id="{88649223-D8D6-24EE-1CD4-50ED8AA0FC94}"/>
                </a:ext>
              </a:extLst>
            </p:cNvPr>
            <p:cNvSpPr/>
            <p:nvPr/>
          </p:nvSpPr>
          <p:spPr>
            <a:xfrm>
              <a:off x="12404236" y="365011"/>
              <a:ext cx="288000"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21261F96-B72F-9B05-DA2F-345420F3DB80}"/>
                </a:ext>
              </a:extLst>
            </p:cNvPr>
            <p:cNvSpPr/>
            <p:nvPr/>
          </p:nvSpPr>
          <p:spPr>
            <a:xfrm>
              <a:off x="12413527" y="377987"/>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27A7FA6B-9189-082D-D429-39BEEF319926}"/>
                </a:ext>
              </a:extLst>
            </p:cNvPr>
            <p:cNvSpPr/>
            <p:nvPr/>
          </p:nvSpPr>
          <p:spPr>
            <a:xfrm>
              <a:off x="12557218" y="517993"/>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131D7CAB-0DC2-95D0-5F3A-6493CC1897F2}"/>
                </a:ext>
              </a:extLst>
            </p:cNvPr>
            <p:cNvSpPr/>
            <p:nvPr/>
          </p:nvSpPr>
          <p:spPr>
            <a:xfrm>
              <a:off x="12557218" y="376639"/>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F1E20445-2D7B-74A3-2ABE-C974E9921282}"/>
                </a:ext>
              </a:extLst>
            </p:cNvPr>
            <p:cNvSpPr/>
            <p:nvPr/>
          </p:nvSpPr>
          <p:spPr>
            <a:xfrm>
              <a:off x="12412945" y="517720"/>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88" name="Group 87">
            <a:extLst>
              <a:ext uri="{FF2B5EF4-FFF2-40B4-BE49-F238E27FC236}">
                <a16:creationId xmlns:a16="http://schemas.microsoft.com/office/drawing/2014/main" id="{3AF4EC1D-A3C5-BD82-86BB-E3EC95BDB92E}"/>
              </a:ext>
            </a:extLst>
          </p:cNvPr>
          <p:cNvGrpSpPr/>
          <p:nvPr/>
        </p:nvGrpSpPr>
        <p:grpSpPr>
          <a:xfrm>
            <a:off x="7972740" y="5347263"/>
            <a:ext cx="288000" cy="288000"/>
            <a:chOff x="12404236" y="365011"/>
            <a:chExt cx="288000" cy="288000"/>
          </a:xfrm>
        </p:grpSpPr>
        <p:sp>
          <p:nvSpPr>
            <p:cNvPr id="89" name="Rectangle 88">
              <a:extLst>
                <a:ext uri="{FF2B5EF4-FFF2-40B4-BE49-F238E27FC236}">
                  <a16:creationId xmlns:a16="http://schemas.microsoft.com/office/drawing/2014/main" id="{FDC35644-CABA-9771-F82B-ACFCDB5589D9}"/>
                </a:ext>
              </a:extLst>
            </p:cNvPr>
            <p:cNvSpPr/>
            <p:nvPr/>
          </p:nvSpPr>
          <p:spPr>
            <a:xfrm>
              <a:off x="12404236" y="365011"/>
              <a:ext cx="288000"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09BDA3F1-1276-AD04-B530-CED39129BC7C}"/>
                </a:ext>
              </a:extLst>
            </p:cNvPr>
            <p:cNvSpPr/>
            <p:nvPr/>
          </p:nvSpPr>
          <p:spPr>
            <a:xfrm>
              <a:off x="12413527" y="377987"/>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1" name="Rectangle 90">
              <a:extLst>
                <a:ext uri="{FF2B5EF4-FFF2-40B4-BE49-F238E27FC236}">
                  <a16:creationId xmlns:a16="http://schemas.microsoft.com/office/drawing/2014/main" id="{7CAAC129-DAEC-5352-3795-4FB2D5A2C555}"/>
                </a:ext>
              </a:extLst>
            </p:cNvPr>
            <p:cNvSpPr/>
            <p:nvPr/>
          </p:nvSpPr>
          <p:spPr>
            <a:xfrm>
              <a:off x="12557218" y="517993"/>
              <a:ext cx="126000" cy="126000"/>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43FE76AB-EDC5-1D1F-911E-C20941C58B11}"/>
                </a:ext>
              </a:extLst>
            </p:cNvPr>
            <p:cNvSpPr/>
            <p:nvPr/>
          </p:nvSpPr>
          <p:spPr>
            <a:xfrm>
              <a:off x="12557218" y="376639"/>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042A8483-EC6D-55C9-D7E2-983D9DF0A3BC}"/>
                </a:ext>
              </a:extLst>
            </p:cNvPr>
            <p:cNvSpPr/>
            <p:nvPr/>
          </p:nvSpPr>
          <p:spPr>
            <a:xfrm>
              <a:off x="12412945" y="517720"/>
              <a:ext cx="126000" cy="126000"/>
            </a:xfrm>
            <a:prstGeom prst="rect">
              <a:avLst/>
            </a:prstGeom>
            <a:solidFill>
              <a:schemeClr val="tx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95310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9AD6-1261-3FE8-139F-3C95F497DA92}"/>
              </a:ext>
            </a:extLst>
          </p:cNvPr>
          <p:cNvSpPr>
            <a:spLocks noGrp="1"/>
          </p:cNvSpPr>
          <p:nvPr>
            <p:ph type="title"/>
          </p:nvPr>
        </p:nvSpPr>
        <p:spPr>
          <a:xfrm>
            <a:off x="975075" y="609600"/>
            <a:ext cx="10211370" cy="1356360"/>
          </a:xfrm>
        </p:spPr>
        <p:txBody>
          <a:bodyPr/>
          <a:lstStyle/>
          <a:p>
            <a:r>
              <a:rPr lang="en-GB" dirty="0"/>
              <a:t>Looped </a:t>
            </a:r>
            <a:r>
              <a:rPr lang="en-GB" dirty="0" err="1"/>
              <a:t>THrough</a:t>
            </a:r>
            <a:r>
              <a:rPr lang="en-GB" dirty="0"/>
              <a:t> – Gathering Requirements</a:t>
            </a:r>
          </a:p>
        </p:txBody>
      </p:sp>
      <p:sp>
        <p:nvSpPr>
          <p:cNvPr id="3" name="Content Placeholder 2">
            <a:extLst>
              <a:ext uri="{FF2B5EF4-FFF2-40B4-BE49-F238E27FC236}">
                <a16:creationId xmlns:a16="http://schemas.microsoft.com/office/drawing/2014/main" id="{86D4D2F8-C79D-EF15-95A7-C63C8450B62D}"/>
              </a:ext>
            </a:extLst>
          </p:cNvPr>
          <p:cNvSpPr>
            <a:spLocks noGrp="1"/>
          </p:cNvSpPr>
          <p:nvPr>
            <p:ph idx="1"/>
          </p:nvPr>
        </p:nvSpPr>
        <p:spPr>
          <a:xfrm>
            <a:off x="975076" y="2057400"/>
            <a:ext cx="10040796" cy="4038600"/>
          </a:xfrm>
        </p:spPr>
        <p:txBody>
          <a:bodyPr/>
          <a:lstStyle/>
          <a:p>
            <a:pPr marL="45720" indent="0">
              <a:buNone/>
            </a:pPr>
            <a:r>
              <a:rPr lang="en-GB" b="1" dirty="0"/>
              <a:t>Survey Method</a:t>
            </a:r>
          </a:p>
          <a:p>
            <a:pPr marL="45720" indent="0">
              <a:buNone/>
            </a:pPr>
            <a:r>
              <a:rPr lang="en-GB" dirty="0"/>
              <a:t>Create a survey which asks probing questions. This survey can blanket all stakeholders. </a:t>
            </a:r>
          </a:p>
          <a:p>
            <a:pPr marL="45720" indent="0">
              <a:buNone/>
            </a:pPr>
            <a:r>
              <a:rPr lang="en-GB" dirty="0"/>
              <a:t>The survey can uncover requirements which the Stakeholder may not be fully aware they require or disclose by asking the right questions.</a:t>
            </a:r>
          </a:p>
        </p:txBody>
      </p:sp>
    </p:spTree>
    <p:extLst>
      <p:ext uri="{BB962C8B-B14F-4D97-AF65-F5344CB8AC3E}">
        <p14:creationId xmlns:p14="http://schemas.microsoft.com/office/powerpoint/2010/main" val="409496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7AB1-B9EF-C385-9AE8-0B79CEBB3763}"/>
              </a:ext>
            </a:extLst>
          </p:cNvPr>
          <p:cNvSpPr>
            <a:spLocks noGrp="1"/>
          </p:cNvSpPr>
          <p:nvPr>
            <p:ph type="title"/>
          </p:nvPr>
        </p:nvSpPr>
        <p:spPr>
          <a:xfrm>
            <a:off x="1140351" y="413046"/>
            <a:ext cx="9875520" cy="697907"/>
          </a:xfrm>
        </p:spPr>
        <p:txBody>
          <a:bodyPr/>
          <a:lstStyle/>
          <a:p>
            <a:r>
              <a:rPr lang="en-GB" dirty="0"/>
              <a:t>Looped Through  - Requirements</a:t>
            </a:r>
          </a:p>
        </p:txBody>
      </p:sp>
      <p:graphicFrame>
        <p:nvGraphicFramePr>
          <p:cNvPr id="4" name="Table 4">
            <a:extLst>
              <a:ext uri="{FF2B5EF4-FFF2-40B4-BE49-F238E27FC236}">
                <a16:creationId xmlns:a16="http://schemas.microsoft.com/office/drawing/2014/main" id="{ACE5FC45-C044-2953-7544-FC047B9A93E8}"/>
              </a:ext>
            </a:extLst>
          </p:cNvPr>
          <p:cNvGraphicFramePr>
            <a:graphicFrameLocks noGrp="1"/>
          </p:cNvGraphicFramePr>
          <p:nvPr>
            <p:ph idx="1"/>
            <p:extLst>
              <p:ext uri="{D42A27DB-BD31-4B8C-83A1-F6EECF244321}">
                <p14:modId xmlns:p14="http://schemas.microsoft.com/office/powerpoint/2010/main" val="3805951051"/>
              </p:ext>
            </p:extLst>
          </p:nvPr>
        </p:nvGraphicFramePr>
        <p:xfrm>
          <a:off x="384140" y="1305371"/>
          <a:ext cx="11423720" cy="4064000"/>
        </p:xfrm>
        <a:graphic>
          <a:graphicData uri="http://schemas.openxmlformats.org/drawingml/2006/table">
            <a:tbl>
              <a:tblPr firstRow="1" bandRow="1">
                <a:tableStyleId>{93296810-A885-4BE3-A3E7-6D5BEEA58F35}</a:tableStyleId>
              </a:tblPr>
              <a:tblGrid>
                <a:gridCol w="555477">
                  <a:extLst>
                    <a:ext uri="{9D8B030D-6E8A-4147-A177-3AD203B41FA5}">
                      <a16:colId xmlns:a16="http://schemas.microsoft.com/office/drawing/2014/main" val="489063935"/>
                    </a:ext>
                  </a:extLst>
                </a:gridCol>
                <a:gridCol w="2247544">
                  <a:extLst>
                    <a:ext uri="{9D8B030D-6E8A-4147-A177-3AD203B41FA5}">
                      <a16:colId xmlns:a16="http://schemas.microsoft.com/office/drawing/2014/main" val="1812303167"/>
                    </a:ext>
                  </a:extLst>
                </a:gridCol>
                <a:gridCol w="3230310">
                  <a:extLst>
                    <a:ext uri="{9D8B030D-6E8A-4147-A177-3AD203B41FA5}">
                      <a16:colId xmlns:a16="http://schemas.microsoft.com/office/drawing/2014/main" val="3583331209"/>
                    </a:ext>
                  </a:extLst>
                </a:gridCol>
                <a:gridCol w="1923224">
                  <a:extLst>
                    <a:ext uri="{9D8B030D-6E8A-4147-A177-3AD203B41FA5}">
                      <a16:colId xmlns:a16="http://schemas.microsoft.com/office/drawing/2014/main" val="4279355293"/>
                    </a:ext>
                  </a:extLst>
                </a:gridCol>
                <a:gridCol w="965255">
                  <a:extLst>
                    <a:ext uri="{9D8B030D-6E8A-4147-A177-3AD203B41FA5}">
                      <a16:colId xmlns:a16="http://schemas.microsoft.com/office/drawing/2014/main" val="2660566174"/>
                    </a:ext>
                  </a:extLst>
                </a:gridCol>
                <a:gridCol w="1435693">
                  <a:extLst>
                    <a:ext uri="{9D8B030D-6E8A-4147-A177-3AD203B41FA5}">
                      <a16:colId xmlns:a16="http://schemas.microsoft.com/office/drawing/2014/main" val="404313756"/>
                    </a:ext>
                  </a:extLst>
                </a:gridCol>
                <a:gridCol w="1066217">
                  <a:extLst>
                    <a:ext uri="{9D8B030D-6E8A-4147-A177-3AD203B41FA5}">
                      <a16:colId xmlns:a16="http://schemas.microsoft.com/office/drawing/2014/main" val="863855392"/>
                    </a:ext>
                  </a:extLst>
                </a:gridCol>
              </a:tblGrid>
              <a:tr h="370840">
                <a:tc>
                  <a:txBody>
                    <a:bodyPr/>
                    <a:lstStyle/>
                    <a:p>
                      <a:r>
                        <a:rPr lang="en-GB" dirty="0"/>
                        <a:t>ID</a:t>
                      </a:r>
                    </a:p>
                  </a:txBody>
                  <a:tcPr/>
                </a:tc>
                <a:tc>
                  <a:txBody>
                    <a:bodyPr/>
                    <a:lstStyle/>
                    <a:p>
                      <a:r>
                        <a:rPr lang="en-GB" dirty="0"/>
                        <a:t>Title</a:t>
                      </a:r>
                    </a:p>
                  </a:txBody>
                  <a:tcPr/>
                </a:tc>
                <a:tc>
                  <a:txBody>
                    <a:bodyPr/>
                    <a:lstStyle/>
                    <a:p>
                      <a:r>
                        <a:rPr lang="en-GB" dirty="0"/>
                        <a:t>Description</a:t>
                      </a:r>
                    </a:p>
                  </a:txBody>
                  <a:tcPr/>
                </a:tc>
                <a:tc>
                  <a:txBody>
                    <a:bodyPr/>
                    <a:lstStyle/>
                    <a:p>
                      <a:r>
                        <a:rPr lang="en-GB" dirty="0"/>
                        <a:t>Acceptance</a:t>
                      </a:r>
                    </a:p>
                  </a:txBody>
                  <a:tcPr/>
                </a:tc>
                <a:tc>
                  <a:txBody>
                    <a:bodyPr/>
                    <a:lstStyle/>
                    <a:p>
                      <a:r>
                        <a:rPr lang="en-GB" dirty="0"/>
                        <a:t>Priority</a:t>
                      </a:r>
                    </a:p>
                  </a:txBody>
                  <a:tcPr/>
                </a:tc>
                <a:tc>
                  <a:txBody>
                    <a:bodyPr/>
                    <a:lstStyle/>
                    <a:p>
                      <a:r>
                        <a:rPr lang="en-GB" dirty="0"/>
                        <a:t>Functional? </a:t>
                      </a:r>
                    </a:p>
                  </a:txBody>
                  <a:tcPr/>
                </a:tc>
                <a:tc>
                  <a:txBody>
                    <a:bodyPr/>
                    <a:lstStyle/>
                    <a:p>
                      <a:r>
                        <a:rPr lang="en-GB" dirty="0"/>
                        <a:t>Moscow</a:t>
                      </a:r>
                    </a:p>
                  </a:txBody>
                  <a:tcPr/>
                </a:tc>
                <a:extLst>
                  <a:ext uri="{0D108BD9-81ED-4DB2-BD59-A6C34878D82A}">
                    <a16:rowId xmlns:a16="http://schemas.microsoft.com/office/drawing/2014/main" val="3427836211"/>
                  </a:ext>
                </a:extLst>
              </a:tr>
              <a:tr h="370840">
                <a:tc>
                  <a:txBody>
                    <a:bodyPr/>
                    <a:lstStyle/>
                    <a:p>
                      <a:pPr algn="ctr"/>
                      <a:r>
                        <a:rPr lang="en-GB" sz="1000" dirty="0"/>
                        <a:t>001</a:t>
                      </a:r>
                    </a:p>
                  </a:txBody>
                  <a:tcPr/>
                </a:tc>
                <a:tc>
                  <a:txBody>
                    <a:bodyPr/>
                    <a:lstStyle/>
                    <a:p>
                      <a:r>
                        <a:rPr lang="en-GB" sz="1000" dirty="0"/>
                        <a:t>Game Story Traversal</a:t>
                      </a:r>
                    </a:p>
                  </a:txBody>
                  <a:tcPr/>
                </a:tc>
                <a:tc>
                  <a:txBody>
                    <a:bodyPr/>
                    <a:lstStyle/>
                    <a:p>
                      <a:r>
                        <a:rPr lang="en-GB" sz="1000" dirty="0"/>
                        <a:t>Ability to start and play through to completion </a:t>
                      </a:r>
                    </a:p>
                  </a:txBody>
                  <a:tcPr/>
                </a:tc>
                <a:tc>
                  <a:txBody>
                    <a:bodyPr/>
                    <a:lstStyle/>
                    <a:p>
                      <a:r>
                        <a:rPr lang="en-GB" sz="1000" dirty="0"/>
                        <a:t>System should allow user to play through to completion</a:t>
                      </a:r>
                    </a:p>
                  </a:txBody>
                  <a:tcPr/>
                </a:tc>
                <a:tc>
                  <a:txBody>
                    <a:bodyPr/>
                    <a:lstStyle/>
                    <a:p>
                      <a:pPr algn="ctr"/>
                      <a:r>
                        <a:rPr lang="en-GB" sz="1000" dirty="0"/>
                        <a:t>High</a:t>
                      </a:r>
                    </a:p>
                  </a:txBody>
                  <a:tcPr anchor="ctr"/>
                </a:tc>
                <a:tc>
                  <a:txBody>
                    <a:bodyPr/>
                    <a:lstStyle/>
                    <a:p>
                      <a:pPr algn="ctr"/>
                      <a:r>
                        <a:rPr lang="en-GB" sz="1000" dirty="0"/>
                        <a:t>Functional</a:t>
                      </a:r>
                    </a:p>
                  </a:txBody>
                  <a:tcPr anchor="ctr"/>
                </a:tc>
                <a:tc>
                  <a:txBody>
                    <a:bodyPr/>
                    <a:lstStyle/>
                    <a:p>
                      <a:pPr algn="ctr"/>
                      <a:r>
                        <a:rPr lang="en-GB" sz="1000" dirty="0"/>
                        <a:t>Must Have</a:t>
                      </a:r>
                    </a:p>
                  </a:txBody>
                  <a:tcPr anchor="ctr"/>
                </a:tc>
                <a:extLst>
                  <a:ext uri="{0D108BD9-81ED-4DB2-BD59-A6C34878D82A}">
                    <a16:rowId xmlns:a16="http://schemas.microsoft.com/office/drawing/2014/main" val="1474495951"/>
                  </a:ext>
                </a:extLst>
              </a:tr>
              <a:tr h="370840">
                <a:tc>
                  <a:txBody>
                    <a:bodyPr/>
                    <a:lstStyle/>
                    <a:p>
                      <a:pPr algn="ctr"/>
                      <a:r>
                        <a:rPr lang="en-GB" sz="1000" dirty="0"/>
                        <a:t>002</a:t>
                      </a:r>
                    </a:p>
                  </a:txBody>
                  <a:tcPr/>
                </a:tc>
                <a:tc>
                  <a:txBody>
                    <a:bodyPr/>
                    <a:lstStyle/>
                    <a:p>
                      <a:r>
                        <a:rPr lang="en-GB" sz="1000" dirty="0"/>
                        <a:t>Play background music</a:t>
                      </a:r>
                    </a:p>
                  </a:txBody>
                  <a:tcPr/>
                </a:tc>
                <a:tc>
                  <a:txBody>
                    <a:bodyPr/>
                    <a:lstStyle/>
                    <a:p>
                      <a:r>
                        <a:rPr lang="en-GB" sz="1000" dirty="0"/>
                        <a:t>Gives the game atmosphere by playing music</a:t>
                      </a:r>
                    </a:p>
                  </a:txBody>
                  <a:tcPr/>
                </a:tc>
                <a:tc>
                  <a:txBody>
                    <a:bodyPr/>
                    <a:lstStyle/>
                    <a:p>
                      <a:r>
                        <a:rPr lang="en-GB" sz="1000" dirty="0"/>
                        <a:t>Play music as you enter game menu, then change track in gameplay</a:t>
                      </a:r>
                    </a:p>
                  </a:txBody>
                  <a:tcPr/>
                </a:tc>
                <a:tc>
                  <a:txBody>
                    <a:bodyPr/>
                    <a:lstStyle/>
                    <a:p>
                      <a:pPr algn="ctr"/>
                      <a:r>
                        <a:rPr lang="en-GB" sz="1000" dirty="0"/>
                        <a:t>High</a:t>
                      </a:r>
                    </a:p>
                  </a:txBody>
                  <a:tcPr anchor="ctr"/>
                </a:tc>
                <a:tc>
                  <a:txBody>
                    <a:bodyPr/>
                    <a:lstStyle/>
                    <a:p>
                      <a:pPr algn="ctr"/>
                      <a:r>
                        <a:rPr lang="en-GB" sz="1000" dirty="0"/>
                        <a:t>Functional</a:t>
                      </a:r>
                    </a:p>
                  </a:txBody>
                  <a:tcPr anchor="ctr"/>
                </a:tc>
                <a:tc>
                  <a:txBody>
                    <a:bodyPr/>
                    <a:lstStyle/>
                    <a:p>
                      <a:pPr algn="ctr"/>
                      <a:r>
                        <a:rPr lang="en-GB" sz="1000" dirty="0"/>
                        <a:t>Must Have</a:t>
                      </a:r>
                    </a:p>
                  </a:txBody>
                  <a:tcPr anchor="ctr"/>
                </a:tc>
                <a:extLst>
                  <a:ext uri="{0D108BD9-81ED-4DB2-BD59-A6C34878D82A}">
                    <a16:rowId xmlns:a16="http://schemas.microsoft.com/office/drawing/2014/main" val="2450942495"/>
                  </a:ext>
                </a:extLst>
              </a:tr>
              <a:tr h="370840">
                <a:tc>
                  <a:txBody>
                    <a:bodyPr/>
                    <a:lstStyle/>
                    <a:p>
                      <a:pPr algn="ctr"/>
                      <a:r>
                        <a:rPr lang="en-GB" sz="1000" dirty="0"/>
                        <a:t>003</a:t>
                      </a:r>
                    </a:p>
                  </a:txBody>
                  <a:tcPr/>
                </a:tc>
                <a:tc>
                  <a:txBody>
                    <a:bodyPr/>
                    <a:lstStyle/>
                    <a:p>
                      <a:r>
                        <a:rPr lang="en-GB" sz="1000" dirty="0"/>
                        <a:t>Change picture based on the scene within game</a:t>
                      </a:r>
                    </a:p>
                  </a:txBody>
                  <a:tcPr/>
                </a:tc>
                <a:tc>
                  <a:txBody>
                    <a:bodyPr/>
                    <a:lstStyle/>
                    <a:p>
                      <a:r>
                        <a:rPr lang="en-GB" sz="1000" dirty="0"/>
                        <a:t>Every time you change a scene it changes the picture for that scene</a:t>
                      </a:r>
                    </a:p>
                  </a:txBody>
                  <a:tcPr/>
                </a:tc>
                <a:tc>
                  <a:txBody>
                    <a:bodyPr/>
                    <a:lstStyle/>
                    <a:p>
                      <a:r>
                        <a:rPr lang="en-GB" sz="1000" dirty="0"/>
                        <a:t>Seeing the image change</a:t>
                      </a:r>
                    </a:p>
                  </a:txBody>
                  <a:tcPr/>
                </a:tc>
                <a:tc>
                  <a:txBody>
                    <a:bodyPr/>
                    <a:lstStyle/>
                    <a:p>
                      <a:pPr algn="ctr"/>
                      <a:r>
                        <a:rPr lang="en-GB" sz="1000" dirty="0"/>
                        <a:t>High</a:t>
                      </a:r>
                    </a:p>
                  </a:txBody>
                  <a:tcPr anchor="ctr"/>
                </a:tc>
                <a:tc>
                  <a:txBody>
                    <a:bodyPr/>
                    <a:lstStyle/>
                    <a:p>
                      <a:pPr algn="ctr"/>
                      <a:r>
                        <a:rPr lang="en-GB" sz="1000" dirty="0"/>
                        <a:t>Functional</a:t>
                      </a:r>
                    </a:p>
                  </a:txBody>
                  <a:tcPr anchor="ctr"/>
                </a:tc>
                <a:tc>
                  <a:txBody>
                    <a:bodyPr/>
                    <a:lstStyle/>
                    <a:p>
                      <a:pPr algn="ctr"/>
                      <a:r>
                        <a:rPr lang="en-GB" sz="1000" dirty="0"/>
                        <a:t>Must Have</a:t>
                      </a:r>
                    </a:p>
                  </a:txBody>
                  <a:tcPr anchor="ctr"/>
                </a:tc>
                <a:extLst>
                  <a:ext uri="{0D108BD9-81ED-4DB2-BD59-A6C34878D82A}">
                    <a16:rowId xmlns:a16="http://schemas.microsoft.com/office/drawing/2014/main" val="3056712727"/>
                  </a:ext>
                </a:extLst>
              </a:tr>
              <a:tr h="370840">
                <a:tc>
                  <a:txBody>
                    <a:bodyPr/>
                    <a:lstStyle/>
                    <a:p>
                      <a:pPr algn="ctr"/>
                      <a:r>
                        <a:rPr lang="en-GB" sz="1000" dirty="0"/>
                        <a:t>004</a:t>
                      </a:r>
                    </a:p>
                  </a:txBody>
                  <a:tcPr/>
                </a:tc>
                <a:tc>
                  <a:txBody>
                    <a:bodyPr/>
                    <a:lstStyle/>
                    <a:p>
                      <a:r>
                        <a:rPr lang="en-GB" sz="1000" dirty="0"/>
                        <a:t>Finish game</a:t>
                      </a:r>
                    </a:p>
                  </a:txBody>
                  <a:tcPr/>
                </a:tc>
                <a:tc>
                  <a:txBody>
                    <a:bodyPr/>
                    <a:lstStyle/>
                    <a:p>
                      <a:r>
                        <a:rPr lang="en-GB" sz="1000" dirty="0"/>
                        <a:t>The game should have a win state</a:t>
                      </a:r>
                    </a:p>
                  </a:txBody>
                  <a:tcPr/>
                </a:tc>
                <a:tc>
                  <a:txBody>
                    <a:bodyPr/>
                    <a:lstStyle/>
                    <a:p>
                      <a:r>
                        <a:rPr lang="en-GB" sz="1000" dirty="0"/>
                        <a:t>The player should be prompted with state so the game ends</a:t>
                      </a:r>
                    </a:p>
                  </a:txBody>
                  <a:tcPr/>
                </a:tc>
                <a:tc>
                  <a:txBody>
                    <a:bodyPr/>
                    <a:lstStyle/>
                    <a:p>
                      <a:pPr algn="ctr"/>
                      <a:r>
                        <a:rPr lang="en-GB" sz="1000" dirty="0"/>
                        <a:t>High</a:t>
                      </a:r>
                    </a:p>
                  </a:txBody>
                  <a:tcPr anchor="ctr"/>
                </a:tc>
                <a:tc>
                  <a:txBody>
                    <a:bodyPr/>
                    <a:lstStyle/>
                    <a:p>
                      <a:pPr algn="ctr"/>
                      <a:r>
                        <a:rPr lang="en-GB" sz="1000" dirty="0"/>
                        <a:t>Functional</a:t>
                      </a:r>
                    </a:p>
                  </a:txBody>
                  <a:tcPr anchor="ctr"/>
                </a:tc>
                <a:tc>
                  <a:txBody>
                    <a:bodyPr/>
                    <a:lstStyle/>
                    <a:p>
                      <a:pPr algn="ctr"/>
                      <a:r>
                        <a:rPr lang="en-GB" sz="1000" dirty="0"/>
                        <a:t>Must Have</a:t>
                      </a:r>
                    </a:p>
                  </a:txBody>
                  <a:tcPr anchor="ctr"/>
                </a:tc>
                <a:extLst>
                  <a:ext uri="{0D108BD9-81ED-4DB2-BD59-A6C34878D82A}">
                    <a16:rowId xmlns:a16="http://schemas.microsoft.com/office/drawing/2014/main" val="3639206119"/>
                  </a:ext>
                </a:extLst>
              </a:tr>
              <a:tr h="370840">
                <a:tc>
                  <a:txBody>
                    <a:bodyPr/>
                    <a:lstStyle/>
                    <a:p>
                      <a:pPr algn="ctr"/>
                      <a:r>
                        <a:rPr lang="en-GB" sz="1000" dirty="0"/>
                        <a:t>006</a:t>
                      </a:r>
                    </a:p>
                  </a:txBody>
                  <a:tcPr/>
                </a:tc>
                <a:tc>
                  <a:txBody>
                    <a:bodyPr/>
                    <a:lstStyle/>
                    <a:p>
                      <a:r>
                        <a:rPr lang="en-GB" sz="1000" dirty="0"/>
                        <a:t>Slick App</a:t>
                      </a:r>
                    </a:p>
                  </a:txBody>
                  <a:tcPr/>
                </a:tc>
                <a:tc>
                  <a:txBody>
                    <a:bodyPr/>
                    <a:lstStyle/>
                    <a:p>
                      <a:r>
                        <a:rPr lang="en-GB" sz="1000" dirty="0"/>
                        <a:t>App should load and pull data within suitable time frames</a:t>
                      </a:r>
                    </a:p>
                  </a:txBody>
                  <a:tcPr/>
                </a:tc>
                <a:tc>
                  <a:txBody>
                    <a:bodyPr/>
                    <a:lstStyle/>
                    <a:p>
                      <a:r>
                        <a:rPr lang="en-GB" sz="1000" dirty="0"/>
                        <a:t>Pull data shouldn’t take more than a second </a:t>
                      </a:r>
                    </a:p>
                  </a:txBody>
                  <a:tcPr/>
                </a:tc>
                <a:tc>
                  <a:txBody>
                    <a:bodyPr/>
                    <a:lstStyle/>
                    <a:p>
                      <a:pPr algn="ctr"/>
                      <a:r>
                        <a:rPr lang="en-GB" sz="1000" dirty="0"/>
                        <a:t>Low</a:t>
                      </a:r>
                    </a:p>
                  </a:txBody>
                  <a:tcPr anchor="ctr"/>
                </a:tc>
                <a:tc>
                  <a:txBody>
                    <a:bodyPr/>
                    <a:lstStyle/>
                    <a:p>
                      <a:pPr algn="ctr"/>
                      <a:r>
                        <a:rPr lang="en-GB" sz="1000" dirty="0"/>
                        <a:t>Non-Functional</a:t>
                      </a:r>
                    </a:p>
                  </a:txBody>
                  <a:tcPr anchor="ctr"/>
                </a:tc>
                <a:tc>
                  <a:txBody>
                    <a:bodyPr/>
                    <a:lstStyle/>
                    <a:p>
                      <a:pPr algn="ctr"/>
                      <a:r>
                        <a:rPr lang="en-GB" sz="1000" dirty="0"/>
                        <a:t>Could Have</a:t>
                      </a:r>
                    </a:p>
                  </a:txBody>
                  <a:tcPr anchor="ctr"/>
                </a:tc>
                <a:extLst>
                  <a:ext uri="{0D108BD9-81ED-4DB2-BD59-A6C34878D82A}">
                    <a16:rowId xmlns:a16="http://schemas.microsoft.com/office/drawing/2014/main" val="1546672733"/>
                  </a:ext>
                </a:extLst>
              </a:tr>
              <a:tr h="370840">
                <a:tc>
                  <a:txBody>
                    <a:bodyPr/>
                    <a:lstStyle/>
                    <a:p>
                      <a:pPr algn="ctr"/>
                      <a:r>
                        <a:rPr lang="en-GB" sz="1000" dirty="0"/>
                        <a:t>007</a:t>
                      </a:r>
                    </a:p>
                  </a:txBody>
                  <a:tcPr/>
                </a:tc>
                <a:tc>
                  <a:txBody>
                    <a:bodyPr/>
                    <a:lstStyle/>
                    <a:p>
                      <a:r>
                        <a:rPr lang="en-GB" sz="1000" dirty="0"/>
                        <a:t>Share a top score</a:t>
                      </a:r>
                    </a:p>
                  </a:txBody>
                  <a:tcPr/>
                </a:tc>
                <a:tc>
                  <a:txBody>
                    <a:bodyPr/>
                    <a:lstStyle/>
                    <a:p>
                      <a:r>
                        <a:rPr lang="en-GB" sz="1000" dirty="0"/>
                        <a:t>Be able to email friend your top score to boast</a:t>
                      </a:r>
                    </a:p>
                  </a:txBody>
                  <a:tcPr/>
                </a:tc>
                <a:tc>
                  <a:txBody>
                    <a:bodyPr/>
                    <a:lstStyle/>
                    <a:p>
                      <a:r>
                        <a:rPr lang="en-GB" sz="1000" dirty="0"/>
                        <a:t>Email success</a:t>
                      </a:r>
                    </a:p>
                  </a:txBody>
                  <a:tcPr/>
                </a:tc>
                <a:tc>
                  <a:txBody>
                    <a:bodyPr/>
                    <a:lstStyle/>
                    <a:p>
                      <a:pPr algn="ctr"/>
                      <a:r>
                        <a:rPr lang="en-GB" sz="1000" dirty="0"/>
                        <a:t>Low</a:t>
                      </a:r>
                    </a:p>
                  </a:txBody>
                  <a:tcPr anchor="ctr"/>
                </a:tc>
                <a:tc>
                  <a:txBody>
                    <a:bodyPr/>
                    <a:lstStyle/>
                    <a:p>
                      <a:pPr algn="ctr"/>
                      <a:r>
                        <a:rPr lang="en-GB" sz="1000" dirty="0"/>
                        <a:t>Functional</a:t>
                      </a:r>
                    </a:p>
                  </a:txBody>
                  <a:tcPr anchor="ctr"/>
                </a:tc>
                <a:tc>
                  <a:txBody>
                    <a:bodyPr/>
                    <a:lstStyle/>
                    <a:p>
                      <a:pPr algn="ctr"/>
                      <a:r>
                        <a:rPr lang="en-GB" sz="1000" dirty="0"/>
                        <a:t>Could have</a:t>
                      </a:r>
                    </a:p>
                  </a:txBody>
                  <a:tcPr anchor="ctr"/>
                </a:tc>
                <a:extLst>
                  <a:ext uri="{0D108BD9-81ED-4DB2-BD59-A6C34878D82A}">
                    <a16:rowId xmlns:a16="http://schemas.microsoft.com/office/drawing/2014/main" val="3348752612"/>
                  </a:ext>
                </a:extLst>
              </a:tr>
              <a:tr h="370840">
                <a:tc>
                  <a:txBody>
                    <a:bodyPr/>
                    <a:lstStyle/>
                    <a:p>
                      <a:pPr algn="ctr"/>
                      <a:r>
                        <a:rPr lang="en-GB" sz="1000" dirty="0"/>
                        <a:t>008</a:t>
                      </a:r>
                    </a:p>
                  </a:txBody>
                  <a:tcPr/>
                </a:tc>
                <a:tc>
                  <a:txBody>
                    <a:bodyPr/>
                    <a:lstStyle/>
                    <a:p>
                      <a:r>
                        <a:rPr lang="en-GB" sz="1000" dirty="0"/>
                        <a:t>Make it nice and simple</a:t>
                      </a:r>
                    </a:p>
                  </a:txBody>
                  <a:tcPr/>
                </a:tc>
                <a:tc>
                  <a:txBody>
                    <a:bodyPr/>
                    <a:lstStyle/>
                    <a:p>
                      <a:r>
                        <a:rPr lang="en-GB" sz="1000" dirty="0"/>
                        <a:t>Buttons should be where I expect them to be and designed so I understand what they will do</a:t>
                      </a:r>
                    </a:p>
                  </a:txBody>
                  <a:tcPr/>
                </a:tc>
                <a:tc>
                  <a:txBody>
                    <a:bodyPr/>
                    <a:lstStyle/>
                    <a:p>
                      <a:r>
                        <a:rPr lang="en-GB" sz="1000" dirty="0"/>
                        <a:t>User to be able to use app with minimal training /experience</a:t>
                      </a:r>
                    </a:p>
                  </a:txBody>
                  <a:tcPr/>
                </a:tc>
                <a:tc>
                  <a:txBody>
                    <a:bodyPr/>
                    <a:lstStyle/>
                    <a:p>
                      <a:pPr algn="ctr"/>
                      <a:r>
                        <a:rPr lang="en-GB" sz="1000" dirty="0"/>
                        <a:t>High</a:t>
                      </a:r>
                    </a:p>
                  </a:txBody>
                  <a:tcPr anchor="ctr"/>
                </a:tc>
                <a:tc>
                  <a:txBody>
                    <a:bodyPr/>
                    <a:lstStyle/>
                    <a:p>
                      <a:pPr algn="ctr"/>
                      <a:r>
                        <a:rPr lang="en-GB" sz="1000" dirty="0"/>
                        <a:t>Non-Functional</a:t>
                      </a:r>
                    </a:p>
                  </a:txBody>
                  <a:tcPr anchor="ctr"/>
                </a:tc>
                <a:tc>
                  <a:txBody>
                    <a:bodyPr/>
                    <a:lstStyle/>
                    <a:p>
                      <a:pPr algn="ctr"/>
                      <a:r>
                        <a:rPr lang="en-GB" sz="1000" dirty="0"/>
                        <a:t>Should Have</a:t>
                      </a:r>
                    </a:p>
                  </a:txBody>
                  <a:tcPr anchor="ctr"/>
                </a:tc>
                <a:extLst>
                  <a:ext uri="{0D108BD9-81ED-4DB2-BD59-A6C34878D82A}">
                    <a16:rowId xmlns:a16="http://schemas.microsoft.com/office/drawing/2014/main" val="3968163190"/>
                  </a:ext>
                </a:extLst>
              </a:tr>
              <a:tr h="370840">
                <a:tc>
                  <a:txBody>
                    <a:bodyPr/>
                    <a:lstStyle/>
                    <a:p>
                      <a:pPr algn="ctr"/>
                      <a:r>
                        <a:rPr lang="en-GB" sz="1000" dirty="0"/>
                        <a:t>009</a:t>
                      </a:r>
                    </a:p>
                  </a:txBody>
                  <a:tcPr/>
                </a:tc>
                <a:tc>
                  <a:txBody>
                    <a:bodyPr/>
                    <a:lstStyle/>
                    <a:p>
                      <a:r>
                        <a:rPr lang="en-GB" sz="1000" dirty="0"/>
                        <a:t>Link it up</a:t>
                      </a:r>
                    </a:p>
                  </a:txBody>
                  <a:tcPr/>
                </a:tc>
                <a:tc>
                  <a:txBody>
                    <a:bodyPr/>
                    <a:lstStyle/>
                    <a:p>
                      <a:r>
                        <a:rPr lang="en-GB" sz="1000" dirty="0"/>
                        <a:t>Have Links to supermarkets where they can order food</a:t>
                      </a:r>
                    </a:p>
                  </a:txBody>
                  <a:tcPr/>
                </a:tc>
                <a:tc>
                  <a:txBody>
                    <a:bodyPr/>
                    <a:lstStyle/>
                    <a:p>
                      <a:r>
                        <a:rPr lang="en-GB" sz="1000" dirty="0"/>
                        <a:t>Links correctly navigate to supermarkets</a:t>
                      </a:r>
                    </a:p>
                  </a:txBody>
                  <a:tcPr/>
                </a:tc>
                <a:tc>
                  <a:txBody>
                    <a:bodyPr/>
                    <a:lstStyle/>
                    <a:p>
                      <a:pPr algn="ctr"/>
                      <a:r>
                        <a:rPr lang="en-GB" sz="1000" dirty="0"/>
                        <a:t>Medium</a:t>
                      </a:r>
                    </a:p>
                  </a:txBody>
                  <a:tcPr anchor="ctr"/>
                </a:tc>
                <a:tc>
                  <a:txBody>
                    <a:bodyPr/>
                    <a:lstStyle/>
                    <a:p>
                      <a:pPr algn="ctr"/>
                      <a:r>
                        <a:rPr lang="en-GB" sz="1000" dirty="0"/>
                        <a:t>Functional</a:t>
                      </a:r>
                    </a:p>
                  </a:txBody>
                  <a:tcPr anchor="ctr"/>
                </a:tc>
                <a:tc>
                  <a:txBody>
                    <a:bodyPr/>
                    <a:lstStyle/>
                    <a:p>
                      <a:pPr algn="ctr"/>
                      <a:r>
                        <a:rPr lang="en-GB" sz="1000" dirty="0"/>
                        <a:t>Should Have</a:t>
                      </a:r>
                    </a:p>
                  </a:txBody>
                  <a:tcPr anchor="ctr"/>
                </a:tc>
                <a:extLst>
                  <a:ext uri="{0D108BD9-81ED-4DB2-BD59-A6C34878D82A}">
                    <a16:rowId xmlns:a16="http://schemas.microsoft.com/office/drawing/2014/main" val="159572230"/>
                  </a:ext>
                </a:extLst>
              </a:tr>
              <a:tr h="370840">
                <a:tc>
                  <a:txBody>
                    <a:bodyPr/>
                    <a:lstStyle/>
                    <a:p>
                      <a:pPr algn="ctr"/>
                      <a:r>
                        <a:rPr lang="en-GB" sz="1000" dirty="0"/>
                        <a:t>010</a:t>
                      </a:r>
                    </a:p>
                  </a:txBody>
                  <a:tcPr/>
                </a:tc>
                <a:tc>
                  <a:txBody>
                    <a:bodyPr/>
                    <a:lstStyle/>
                    <a:p>
                      <a:r>
                        <a:rPr lang="en-GB" sz="1000" dirty="0"/>
                        <a:t>Multiple histories </a:t>
                      </a:r>
                    </a:p>
                  </a:txBody>
                  <a:tcPr/>
                </a:tc>
                <a:tc>
                  <a:txBody>
                    <a:bodyPr/>
                    <a:lstStyle/>
                    <a:p>
                      <a:pPr lvl="0">
                        <a:buNone/>
                      </a:pPr>
                      <a:r>
                        <a:rPr lang="en-GB" sz="1000" dirty="0"/>
                        <a:t>Multiple history locations with each time loop at random</a:t>
                      </a:r>
                    </a:p>
                  </a:txBody>
                  <a:tcPr/>
                </a:tc>
                <a:tc>
                  <a:txBody>
                    <a:bodyPr/>
                    <a:lstStyle/>
                    <a:p>
                      <a:r>
                        <a:rPr lang="en-GB" sz="1000" dirty="0"/>
                        <a:t>Creates new perspective based on Loop </a:t>
                      </a:r>
                    </a:p>
                  </a:txBody>
                  <a:tcPr/>
                </a:tc>
                <a:tc>
                  <a:txBody>
                    <a:bodyPr/>
                    <a:lstStyle/>
                    <a:p>
                      <a:pPr algn="ctr"/>
                      <a:r>
                        <a:rPr lang="en-GB" sz="1000" dirty="0"/>
                        <a:t>Low</a:t>
                      </a:r>
                    </a:p>
                  </a:txBody>
                  <a:tcPr anchor="ctr"/>
                </a:tc>
                <a:tc>
                  <a:txBody>
                    <a:bodyPr/>
                    <a:lstStyle/>
                    <a:p>
                      <a:pPr algn="ctr"/>
                      <a:r>
                        <a:rPr lang="en-GB" sz="1000" dirty="0"/>
                        <a:t>Functional</a:t>
                      </a:r>
                    </a:p>
                  </a:txBody>
                  <a:tcPr anchor="ctr"/>
                </a:tc>
                <a:tc>
                  <a:txBody>
                    <a:bodyPr/>
                    <a:lstStyle/>
                    <a:p>
                      <a:pPr algn="ctr"/>
                      <a:r>
                        <a:rPr lang="en-GB" sz="1000" dirty="0"/>
                        <a:t>Won't Have</a:t>
                      </a:r>
                    </a:p>
                  </a:txBody>
                  <a:tcPr anchor="ctr"/>
                </a:tc>
                <a:extLst>
                  <a:ext uri="{0D108BD9-81ED-4DB2-BD59-A6C34878D82A}">
                    <a16:rowId xmlns:a16="http://schemas.microsoft.com/office/drawing/2014/main" val="3898618398"/>
                  </a:ext>
                </a:extLst>
              </a:tr>
            </a:tbl>
          </a:graphicData>
        </a:graphic>
      </p:graphicFrame>
    </p:spTree>
    <p:extLst>
      <p:ext uri="{BB962C8B-B14F-4D97-AF65-F5344CB8AC3E}">
        <p14:creationId xmlns:p14="http://schemas.microsoft.com/office/powerpoint/2010/main" val="223811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0B8E3B0-1C1D-0953-A309-9EB545FF2CE5}"/>
              </a:ext>
            </a:extLst>
          </p:cNvPr>
          <p:cNvSpPr/>
          <p:nvPr/>
        </p:nvSpPr>
        <p:spPr>
          <a:xfrm>
            <a:off x="955040" y="762000"/>
            <a:ext cx="10292079" cy="5821680"/>
          </a:xfrm>
          <a:prstGeom prst="rect">
            <a:avLst/>
          </a:prstGeom>
          <a:solidFill>
            <a:schemeClr val="tx1">
              <a:lumMod val="95000"/>
            </a:schemeClr>
          </a:solidFill>
          <a:ln w="28575">
            <a:solidFill>
              <a:schemeClr val="accent1"/>
            </a:solidFill>
            <a:extLst>
              <a:ext uri="{C807C97D-BFC1-408E-A445-0C87EB9F89A2}">
                <ask:lineSketchStyleProps xmlns:ask="http://schemas.microsoft.com/office/drawing/2018/sketchyshapes">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2D2A9-D414-D467-353E-BE536C5A2721}"/>
              </a:ext>
            </a:extLst>
          </p:cNvPr>
          <p:cNvSpPr>
            <a:spLocks noGrp="1"/>
          </p:cNvSpPr>
          <p:nvPr>
            <p:ph type="title"/>
          </p:nvPr>
        </p:nvSpPr>
        <p:spPr>
          <a:xfrm>
            <a:off x="685801" y="101600"/>
            <a:ext cx="10131425" cy="653627"/>
          </a:xfrm>
        </p:spPr>
        <p:txBody>
          <a:bodyPr/>
          <a:lstStyle/>
          <a:p>
            <a:r>
              <a:rPr lang="en-US" dirty="0">
                <a:ea typeface="Calibri Light"/>
                <a:cs typeface="Calibri Light"/>
              </a:rPr>
              <a:t>Wire Frames</a:t>
            </a: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C9B733F9-765E-80CC-27BF-62835CCAAC6B}"/>
              </a:ext>
            </a:extLst>
          </p:cNvPr>
          <p:cNvPicPr>
            <a:picLocks noChangeAspect="1"/>
          </p:cNvPicPr>
          <p:nvPr/>
        </p:nvPicPr>
        <p:blipFill>
          <a:blip r:embed="rId2"/>
          <a:stretch>
            <a:fillRect/>
          </a:stretch>
        </p:blipFill>
        <p:spPr>
          <a:xfrm>
            <a:off x="1151572" y="915035"/>
            <a:ext cx="9756775" cy="5485130"/>
          </a:xfrm>
          <a:prstGeom prst="rect">
            <a:avLst/>
          </a:prstGeom>
        </p:spPr>
      </p:pic>
    </p:spTree>
    <p:extLst>
      <p:ext uri="{BB962C8B-B14F-4D97-AF65-F5344CB8AC3E}">
        <p14:creationId xmlns:p14="http://schemas.microsoft.com/office/powerpoint/2010/main" val="78125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38442E-088C-2FD0-7795-627DD958E4BF}"/>
              </a:ext>
            </a:extLst>
          </p:cNvPr>
          <p:cNvSpPr>
            <a:spLocks noGrp="1"/>
          </p:cNvSpPr>
          <p:nvPr>
            <p:ph type="title"/>
          </p:nvPr>
        </p:nvSpPr>
        <p:spPr>
          <a:xfrm>
            <a:off x="1140351" y="413046"/>
            <a:ext cx="9875520" cy="697907"/>
          </a:xfrm>
        </p:spPr>
        <p:txBody>
          <a:bodyPr/>
          <a:lstStyle/>
          <a:p>
            <a:r>
              <a:rPr lang="en-GB" dirty="0"/>
              <a:t>Looped </a:t>
            </a:r>
            <a:r>
              <a:rPr lang="en-GB" dirty="0" err="1"/>
              <a:t>THrough</a:t>
            </a:r>
            <a:r>
              <a:rPr lang="en-GB" dirty="0"/>
              <a:t> – Dependencies</a:t>
            </a:r>
          </a:p>
        </p:txBody>
      </p:sp>
      <p:sp>
        <p:nvSpPr>
          <p:cNvPr id="3" name="Content Placeholder 2">
            <a:extLst>
              <a:ext uri="{FF2B5EF4-FFF2-40B4-BE49-F238E27FC236}">
                <a16:creationId xmlns:a16="http://schemas.microsoft.com/office/drawing/2014/main" id="{C545A330-E7EF-D5A2-594E-BB567B9DBF11}"/>
              </a:ext>
            </a:extLst>
          </p:cNvPr>
          <p:cNvSpPr>
            <a:spLocks noGrp="1"/>
          </p:cNvSpPr>
          <p:nvPr>
            <p:ph idx="1"/>
          </p:nvPr>
        </p:nvSpPr>
        <p:spPr>
          <a:xfrm>
            <a:off x="1143000" y="1478422"/>
            <a:ext cx="9872871" cy="4617578"/>
          </a:xfrm>
        </p:spPr>
        <p:txBody>
          <a:bodyPr/>
          <a:lstStyle/>
          <a:p>
            <a:r>
              <a:rPr lang="en-GB" dirty="0"/>
              <a:t>Google Fonts - </a:t>
            </a:r>
            <a:r>
              <a:rPr lang="en-GB" dirty="0">
                <a:hlinkClick r:id="rId2"/>
              </a:rPr>
              <a:t>https://fonts.google.com/</a:t>
            </a:r>
            <a:endParaRPr lang="en-GB" dirty="0"/>
          </a:p>
          <a:p>
            <a:r>
              <a:rPr lang="en-GB" dirty="0"/>
              <a:t>React.js - </a:t>
            </a:r>
            <a:r>
              <a:rPr lang="en-GB" dirty="0">
                <a:hlinkClick r:id="rId3"/>
              </a:rPr>
              <a:t>https://react.dev/</a:t>
            </a:r>
            <a:endParaRPr lang="en-GB" dirty="0"/>
          </a:p>
          <a:p>
            <a:endParaRPr lang="en-GB" dirty="0"/>
          </a:p>
          <a:p>
            <a:r>
              <a:rPr lang="en-GB" dirty="0"/>
              <a:t>More to come…</a:t>
            </a:r>
          </a:p>
          <a:p>
            <a:endParaRPr lang="en-GB" dirty="0"/>
          </a:p>
        </p:txBody>
      </p:sp>
    </p:spTree>
    <p:extLst>
      <p:ext uri="{BB962C8B-B14F-4D97-AF65-F5344CB8AC3E}">
        <p14:creationId xmlns:p14="http://schemas.microsoft.com/office/powerpoint/2010/main" val="279147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38442E-088C-2FD0-7795-627DD958E4BF}"/>
              </a:ext>
            </a:extLst>
          </p:cNvPr>
          <p:cNvSpPr>
            <a:spLocks noGrp="1"/>
          </p:cNvSpPr>
          <p:nvPr>
            <p:ph type="title"/>
          </p:nvPr>
        </p:nvSpPr>
        <p:spPr>
          <a:xfrm>
            <a:off x="1140351" y="413046"/>
            <a:ext cx="9875520" cy="697907"/>
          </a:xfrm>
        </p:spPr>
        <p:txBody>
          <a:bodyPr>
            <a:normAutofit/>
          </a:bodyPr>
          <a:lstStyle/>
          <a:p>
            <a:r>
              <a:rPr lang="en-GB" dirty="0"/>
              <a:t>Looped Through – Dev + Deploy Approach</a:t>
            </a:r>
          </a:p>
        </p:txBody>
      </p:sp>
      <p:sp>
        <p:nvSpPr>
          <p:cNvPr id="3" name="Content Placeholder 2">
            <a:extLst>
              <a:ext uri="{FF2B5EF4-FFF2-40B4-BE49-F238E27FC236}">
                <a16:creationId xmlns:a16="http://schemas.microsoft.com/office/drawing/2014/main" id="{C545A330-E7EF-D5A2-594E-BB567B9DBF11}"/>
              </a:ext>
            </a:extLst>
          </p:cNvPr>
          <p:cNvSpPr>
            <a:spLocks noGrp="1"/>
          </p:cNvSpPr>
          <p:nvPr>
            <p:ph idx="1"/>
          </p:nvPr>
        </p:nvSpPr>
        <p:spPr>
          <a:xfrm>
            <a:off x="1143000" y="1478422"/>
            <a:ext cx="9872871" cy="4617578"/>
          </a:xfrm>
        </p:spPr>
        <p:txBody>
          <a:bodyPr/>
          <a:lstStyle/>
          <a:p>
            <a:pPr marL="45720" indent="0">
              <a:buNone/>
            </a:pPr>
            <a:endParaRPr lang="en-GB" dirty="0"/>
          </a:p>
          <a:p>
            <a:pPr marL="45720" indent="0">
              <a:buNone/>
            </a:pPr>
            <a:r>
              <a:rPr lang="en-GB" b="1" dirty="0"/>
              <a:t>Development Approach – Agile</a:t>
            </a:r>
          </a:p>
          <a:p>
            <a:pPr marL="45720" indent="0">
              <a:buNone/>
            </a:pPr>
            <a:r>
              <a:rPr lang="en-GB" dirty="0"/>
              <a:t>Allows Dev team to make small updates rapidly to allow users MVP and then have app grow as more features can become available</a:t>
            </a:r>
          </a:p>
          <a:p>
            <a:pPr marL="45720" indent="0">
              <a:buNone/>
            </a:pPr>
            <a:endParaRPr lang="en-GB" dirty="0"/>
          </a:p>
          <a:p>
            <a:pPr marL="45720" indent="0">
              <a:buNone/>
            </a:pPr>
            <a:r>
              <a:rPr lang="en-GB" b="1" dirty="0"/>
              <a:t>Deployment Approach – Blue / Green</a:t>
            </a:r>
          </a:p>
          <a:p>
            <a:pPr marL="45720" indent="0">
              <a:buNone/>
            </a:pPr>
            <a:r>
              <a:rPr lang="en-GB" dirty="0"/>
              <a:t>Allows users to have App which is stable while Dev can work on new features and test before setting live</a:t>
            </a:r>
          </a:p>
        </p:txBody>
      </p:sp>
    </p:spTree>
    <p:extLst>
      <p:ext uri="{BB962C8B-B14F-4D97-AF65-F5344CB8AC3E}">
        <p14:creationId xmlns:p14="http://schemas.microsoft.com/office/powerpoint/2010/main" val="2656368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TM03457444[[fn=Basis]]</Template>
  <TotalTime>1915</TotalTime>
  <Words>1226</Words>
  <Application>Microsoft Office PowerPoint</Application>
  <PresentationFormat>Widescreen</PresentationFormat>
  <Paragraphs>245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Looped Through</vt:lpstr>
      <vt:lpstr>Looped Through – The Idea! </vt:lpstr>
      <vt:lpstr>Looped Through – Key Stakeholders</vt:lpstr>
      <vt:lpstr>Looped THrough – Stakeholder Management</vt:lpstr>
      <vt:lpstr>Looped THrough – Gathering Requirements</vt:lpstr>
      <vt:lpstr>Looped Through  - Requirements</vt:lpstr>
      <vt:lpstr>Wire Frames</vt:lpstr>
      <vt:lpstr>Looped THrough – Dependencies</vt:lpstr>
      <vt:lpstr>Looped Through – Dev + Deploy Approach</vt:lpstr>
      <vt:lpstr>Looped Through – Breaking down development</vt:lpstr>
      <vt:lpstr>Looped Through – 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Feedme</dc:title>
  <dc:creator>Thomas Buck</dc:creator>
  <cp:lastModifiedBy>Thomas Buck</cp:lastModifiedBy>
  <cp:revision>145</cp:revision>
  <dcterms:created xsi:type="dcterms:W3CDTF">2023-10-30T10:29:50Z</dcterms:created>
  <dcterms:modified xsi:type="dcterms:W3CDTF">2023-12-13T11:47:11Z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aa51bc-fa99-4daa-99b3-4f7aefcb4aa3_Enabled">
    <vt:lpwstr>true</vt:lpwstr>
  </property>
  <property fmtid="{D5CDD505-2E9C-101B-9397-08002B2CF9AE}" pid="3" name="MSIP_Label_e4aa51bc-fa99-4daa-99b3-4f7aefcb4aa3_SetDate">
    <vt:lpwstr>2023-12-13T10:32:24Z</vt:lpwstr>
  </property>
  <property fmtid="{D5CDD505-2E9C-101B-9397-08002B2CF9AE}" pid="4" name="MSIP_Label_e4aa51bc-fa99-4daa-99b3-4f7aefcb4aa3_Method">
    <vt:lpwstr>Privileged</vt:lpwstr>
  </property>
  <property fmtid="{D5CDD505-2E9C-101B-9397-08002B2CF9AE}" pid="5" name="MSIP_Label_e4aa51bc-fa99-4daa-99b3-4f7aefcb4aa3_Name">
    <vt:lpwstr>Internal</vt:lpwstr>
  </property>
  <property fmtid="{D5CDD505-2E9C-101B-9397-08002B2CF9AE}" pid="6" name="MSIP_Label_e4aa51bc-fa99-4daa-99b3-4f7aefcb4aa3_SiteId">
    <vt:lpwstr>42d0d02d-6286-465e-999b-31006231efb1</vt:lpwstr>
  </property>
  <property fmtid="{D5CDD505-2E9C-101B-9397-08002B2CF9AE}" pid="7" name="MSIP_Label_e4aa51bc-fa99-4daa-99b3-4f7aefcb4aa3_ActionId">
    <vt:lpwstr>48dd2085-974a-4bc4-8116-bdba9f5ab752</vt:lpwstr>
  </property>
  <property fmtid="{D5CDD505-2E9C-101B-9397-08002B2CF9AE}" pid="8" name="MSIP_Label_e4aa51bc-fa99-4daa-99b3-4f7aefcb4aa3_ContentBits">
    <vt:lpwstr>2</vt:lpwstr>
  </property>
  <property fmtid="{D5CDD505-2E9C-101B-9397-08002B2CF9AE}" pid="9" name="x-AvivaClassification">
    <vt:lpwstr>Aviva-1nternal</vt:lpwstr>
  </property>
  <property fmtid="{D5CDD505-2E9C-101B-9397-08002B2CF9AE}" pid="10" name="AvivaClassification">
    <vt:lpwstr>Aviva-1nternal</vt:lpwstr>
  </property>
</Properties>
</file>