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6" r:id="rId4"/>
    <p:sldId id="287" r:id="rId5"/>
    <p:sldId id="288" r:id="rId6"/>
    <p:sldId id="262" r:id="rId7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 autoAdjust="0"/>
  </p:normalViewPr>
  <p:slideViewPr>
    <p:cSldViewPr snapToGrid="0" showGuides="1">
      <p:cViewPr varScale="1">
        <p:scale>
          <a:sx n="72" d="100"/>
          <a:sy n="72" d="100"/>
        </p:scale>
        <p:origin x="1326" y="54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Developing a Privacy Canvas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Final Year Project For Computer Science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2"/>
            <a:r>
              <a:rPr lang="en-GB" sz="1800" dirty="0"/>
              <a:t>Maurice Buckley</a:t>
            </a:r>
          </a:p>
          <a:p>
            <a:pPr lvl="2"/>
            <a:r>
              <a:rPr lang="en-GB" sz="1800" dirty="0"/>
              <a:t>Dr Dave Lewis</a:t>
            </a:r>
          </a:p>
          <a:p>
            <a:pPr lvl="2"/>
            <a:r>
              <a:rPr lang="en-GB" sz="1800" dirty="0"/>
              <a:t>3/4/19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E3F5-C14C-46EF-9A30-DCA928B6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0BFA-FF99-4322-8863-6CFE00043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recent introduction of the General Data Protection Regulation has brought with it a profound change on how businesses collect and process data. </a:t>
            </a:r>
          </a:p>
          <a:p>
            <a:pPr>
              <a:lnSpc>
                <a:spcPct val="150000"/>
              </a:lnSpc>
            </a:pPr>
            <a:r>
              <a:rPr lang="en-IE" dirty="0"/>
              <a:t>Privacy and Data Protection now fundamental part of every business.</a:t>
            </a:r>
          </a:p>
          <a:p>
            <a:pPr>
              <a:lnSpc>
                <a:spcPct val="150000"/>
              </a:lnSpc>
            </a:pPr>
            <a:r>
              <a:rPr lang="en-IE" dirty="0"/>
              <a:t>Low level of knowledge</a:t>
            </a:r>
          </a:p>
          <a:p>
            <a:pPr>
              <a:lnSpc>
                <a:spcPct val="150000"/>
              </a:lnSpc>
            </a:pPr>
            <a:r>
              <a:rPr lang="en-IE" dirty="0"/>
              <a:t>Few suitable tools available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17F3F-2E86-4212-9FB4-4F6D1CB64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45E46-9703-4EF0-93E7-D264067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9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BC56-0926-4FC5-BF76-42B0CA57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The Privacy 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9357-CD83-44EF-88C5-D82B67A20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For early innovators</a:t>
            </a:r>
          </a:p>
          <a:p>
            <a:pPr>
              <a:lnSpc>
                <a:spcPct val="150000"/>
              </a:lnSpc>
            </a:pPr>
            <a:r>
              <a:rPr lang="en-IE" dirty="0"/>
              <a:t>GDPR first step</a:t>
            </a:r>
          </a:p>
          <a:p>
            <a:pPr>
              <a:lnSpc>
                <a:spcPct val="150000"/>
              </a:lnSpc>
            </a:pPr>
            <a:r>
              <a:rPr lang="en-IE" dirty="0"/>
              <a:t>Used alongside the Business Model Canvas</a:t>
            </a:r>
          </a:p>
          <a:p>
            <a:pPr>
              <a:lnSpc>
                <a:spcPct val="150000"/>
              </a:lnSpc>
            </a:pPr>
            <a:r>
              <a:rPr lang="en-IE" dirty="0"/>
              <a:t>Demonstrates privacy by design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7F04-1076-4E1C-AEB6-8BDBC6DCFD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8F83A-3C0B-4C00-8265-C0AD1063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149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FC84-28B7-4DBD-AA78-7D969BEB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64CDF-4E77-4165-A74A-15C15E10C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Canvas Model</a:t>
            </a:r>
          </a:p>
          <a:p>
            <a:pPr>
              <a:lnSpc>
                <a:spcPct val="150000"/>
              </a:lnSpc>
            </a:pPr>
            <a:r>
              <a:rPr lang="en-IE" dirty="0"/>
              <a:t>Encapsulates GDPR principles</a:t>
            </a:r>
          </a:p>
          <a:p>
            <a:pPr>
              <a:lnSpc>
                <a:spcPct val="150000"/>
              </a:lnSpc>
            </a:pPr>
            <a:r>
              <a:rPr lang="en-IE" dirty="0"/>
              <a:t>Virtual Privacy Canvas</a:t>
            </a:r>
          </a:p>
          <a:p>
            <a:pPr>
              <a:lnSpc>
                <a:spcPct val="150000"/>
              </a:lnSpc>
            </a:pPr>
            <a:r>
              <a:rPr lang="en-IE" dirty="0"/>
              <a:t>Brainstorming tool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B00F0-D5AE-484E-9F39-7C315E7C6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8B81-4189-4239-B90A-121DB3E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C1482-E327-4E49-84A5-CE2337AF2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7" y="1475633"/>
            <a:ext cx="4223711" cy="2677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57651-E44B-4CB6-8E47-DFBED75E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8" y="4153306"/>
            <a:ext cx="4223710" cy="24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CD8-5398-43B7-A667-C9337FD7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05B8-8B8C-45AE-A501-3776F0978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Research study</a:t>
            </a:r>
          </a:p>
          <a:p>
            <a:pPr>
              <a:lnSpc>
                <a:spcPct val="150000"/>
              </a:lnSpc>
            </a:pPr>
            <a:r>
              <a:rPr lang="en-IE" dirty="0"/>
              <a:t>Participant criteria</a:t>
            </a:r>
          </a:p>
          <a:p>
            <a:pPr>
              <a:lnSpc>
                <a:spcPct val="150000"/>
              </a:lnSpc>
            </a:pPr>
            <a:r>
              <a:rPr lang="en-IE" dirty="0"/>
              <a:t>Test and answer survey</a:t>
            </a:r>
          </a:p>
          <a:p>
            <a:pPr>
              <a:lnSpc>
                <a:spcPct val="150000"/>
              </a:lnSpc>
            </a:pPr>
            <a:r>
              <a:rPr lang="en-IE" dirty="0"/>
              <a:t>83/100 SUS score (68 average)</a:t>
            </a:r>
          </a:p>
          <a:p>
            <a:pPr>
              <a:lnSpc>
                <a:spcPct val="150000"/>
              </a:lnSpc>
            </a:pPr>
            <a:r>
              <a:rPr lang="en-IE" dirty="0"/>
              <a:t>71% agreed it helped identify privacy and data protection concerns not previously thought about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74B86-E16E-4907-874E-65B7EA2AD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A716-A8CE-4E85-B61D-E8452E95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A1BC8-0B53-4330-9B2E-F4040852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34" y="1476000"/>
            <a:ext cx="5033666" cy="21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3047</TotalTime>
  <Words>130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Trinity_PPT_Calibri_Option1</vt:lpstr>
      <vt:lpstr>Developing a Privacy Canvas Model</vt:lpstr>
      <vt:lpstr>Background</vt:lpstr>
      <vt:lpstr>The Privacy Canvas</vt:lpstr>
      <vt:lpstr>Implementation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Maurice Buckley</cp:lastModifiedBy>
  <cp:revision>53</cp:revision>
  <cp:lastPrinted>2014-12-16T10:33:11Z</cp:lastPrinted>
  <dcterms:created xsi:type="dcterms:W3CDTF">2015-04-21T16:55:16Z</dcterms:created>
  <dcterms:modified xsi:type="dcterms:W3CDTF">2019-04-17T13:09:25Z</dcterms:modified>
</cp:coreProperties>
</file>