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85" r:id="rId3"/>
    <p:sldId id="286" r:id="rId4"/>
    <p:sldId id="287" r:id="rId5"/>
    <p:sldId id="288" r:id="rId6"/>
    <p:sldId id="262" r:id="rId7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eber" initials="s" lastIdx="1" clrIdx="0">
    <p:extLst>
      <p:ext uri="{19B8F6BF-5375-455C-9EA6-DF929625EA0E}">
        <p15:presenceInfo xmlns:p15="http://schemas.microsoft.com/office/powerpoint/2012/main" userId="sweb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27" autoAdjust="0"/>
  </p:normalViewPr>
  <p:slideViewPr>
    <p:cSldViewPr snapToGrid="0" showGuides="1">
      <p:cViewPr varScale="1">
        <p:scale>
          <a:sx n="72" d="100"/>
          <a:sy n="72" d="100"/>
        </p:scale>
        <p:origin x="1326" y="66"/>
      </p:cViewPr>
      <p:guideLst>
        <p:guide orient="horz" pos="431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33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289400"/>
            <a:ext cx="7500938" cy="3618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75" y="5481750"/>
            <a:ext cx="4679325" cy="97937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>
            <a:lvl1pPr>
              <a:defRPr sz="2400" b="0"/>
            </a:lvl1pPr>
            <a:lvl4pPr marL="1168400" indent="-342900"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86600" y="544553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881075"/>
            <a:ext cx="3933824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881075"/>
            <a:ext cx="3934800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7086600" y="545496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438276"/>
            <a:ext cx="4204800" cy="4736282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905000"/>
            <a:ext cx="3819525" cy="3987688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8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8275"/>
            <a:ext cx="9144000" cy="4708001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66788"/>
            <a:ext cx="9144000" cy="391212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871551"/>
            <a:ext cx="7500938" cy="409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417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3513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/>
              <a:t>Developing a Privacy Canvas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800" dirty="0"/>
              <a:t>Final Year Project For Computer Science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lvl="2"/>
            <a:r>
              <a:rPr lang="en-GB" sz="1800" dirty="0"/>
              <a:t>Maurice Buckley</a:t>
            </a:r>
          </a:p>
          <a:p>
            <a:pPr lvl="2"/>
            <a:r>
              <a:rPr lang="en-GB" sz="1800" dirty="0"/>
              <a:t>Dr Dave Lewis</a:t>
            </a:r>
          </a:p>
          <a:p>
            <a:pPr lvl="2"/>
            <a:r>
              <a:rPr lang="en-GB" sz="1800" dirty="0"/>
              <a:t>3/4/19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E3F5-C14C-46EF-9A30-DCA928B6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D0BFA-FF99-4322-8863-6CFE000434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The recent introduction of the General Data Protection Regulation has brought with it a profound change on how businesses collect and process data. </a:t>
            </a:r>
          </a:p>
          <a:p>
            <a:pPr>
              <a:lnSpc>
                <a:spcPct val="150000"/>
              </a:lnSpc>
            </a:pPr>
            <a:r>
              <a:rPr lang="en-IE" dirty="0"/>
              <a:t>Privacy and Data Protection now fundamental part of every business.</a:t>
            </a:r>
          </a:p>
          <a:p>
            <a:pPr>
              <a:lnSpc>
                <a:spcPct val="150000"/>
              </a:lnSpc>
            </a:pPr>
            <a:r>
              <a:rPr lang="en-IE" dirty="0"/>
              <a:t>Low level of knowledge</a:t>
            </a:r>
          </a:p>
          <a:p>
            <a:pPr>
              <a:lnSpc>
                <a:spcPct val="150000"/>
              </a:lnSpc>
            </a:pPr>
            <a:r>
              <a:rPr lang="en-IE" dirty="0"/>
              <a:t>Few suitable tools available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17F3F-2E86-4212-9FB4-4F6D1CB644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45E46-9703-4EF0-93E7-D2640673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495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BC56-0926-4FC5-BF76-42B0CA57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The Privacy Canvas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B9357-CD83-44EF-88C5-D82B67A20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For early innovators</a:t>
            </a:r>
          </a:p>
          <a:p>
            <a:pPr>
              <a:lnSpc>
                <a:spcPct val="150000"/>
              </a:lnSpc>
            </a:pPr>
            <a:r>
              <a:rPr lang="en-IE" dirty="0"/>
              <a:t>GDPR first step</a:t>
            </a:r>
          </a:p>
          <a:p>
            <a:pPr>
              <a:lnSpc>
                <a:spcPct val="150000"/>
              </a:lnSpc>
            </a:pPr>
            <a:r>
              <a:rPr lang="en-IE" dirty="0"/>
              <a:t>Used alongside the Business Model Canvas</a:t>
            </a:r>
          </a:p>
          <a:p>
            <a:pPr>
              <a:lnSpc>
                <a:spcPct val="150000"/>
              </a:lnSpc>
            </a:pPr>
            <a:r>
              <a:rPr lang="en-IE" dirty="0"/>
              <a:t>Demonstrates privacy by design</a:t>
            </a:r>
          </a:p>
          <a:p>
            <a:pPr marL="0" indent="0">
              <a:lnSpc>
                <a:spcPct val="150000"/>
              </a:lnSpc>
              <a:buNone/>
            </a:pP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97F04-1076-4E1C-AEB6-8BDBC6DCFD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8F83A-3C0B-4C00-8265-C0AD1063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149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FC84-28B7-4DBD-AA78-7D969BEB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64CDF-4E77-4165-A74A-15C15E10C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Canvas Model</a:t>
            </a:r>
          </a:p>
          <a:p>
            <a:pPr>
              <a:lnSpc>
                <a:spcPct val="150000"/>
              </a:lnSpc>
            </a:pPr>
            <a:r>
              <a:rPr lang="en-IE" dirty="0"/>
              <a:t>Encapsulates GDPR principles</a:t>
            </a:r>
          </a:p>
          <a:p>
            <a:pPr>
              <a:lnSpc>
                <a:spcPct val="150000"/>
              </a:lnSpc>
            </a:pPr>
            <a:r>
              <a:rPr lang="en-IE" dirty="0"/>
              <a:t>Virtual Privacy Canvas</a:t>
            </a:r>
          </a:p>
          <a:p>
            <a:pPr>
              <a:lnSpc>
                <a:spcPct val="150000"/>
              </a:lnSpc>
            </a:pPr>
            <a:r>
              <a:rPr lang="en-IE" dirty="0"/>
              <a:t>Brainstorming tool</a:t>
            </a:r>
          </a:p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B00F0-D5AE-484E-9F39-7C315E7C6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98B81-4189-4239-B90A-121DB3E5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4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CC1482-E327-4E49-84A5-CE2337AF2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17" y="1475633"/>
            <a:ext cx="4223711" cy="26776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F57651-E44B-4CB6-8E47-DFBED75ED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18" y="4153306"/>
            <a:ext cx="4223710" cy="24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0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5CD8-5398-43B7-A667-C9337FD7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905B8-8B8C-45AE-A501-3776F0978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Research study</a:t>
            </a:r>
          </a:p>
          <a:p>
            <a:pPr>
              <a:lnSpc>
                <a:spcPct val="150000"/>
              </a:lnSpc>
            </a:pPr>
            <a:r>
              <a:rPr lang="en-IE" dirty="0"/>
              <a:t>Strict Participant criteria</a:t>
            </a:r>
          </a:p>
          <a:p>
            <a:pPr>
              <a:lnSpc>
                <a:spcPct val="150000"/>
              </a:lnSpc>
            </a:pPr>
            <a:r>
              <a:rPr lang="en-IE" dirty="0"/>
              <a:t>Test and answer survey</a:t>
            </a:r>
          </a:p>
          <a:p>
            <a:pPr>
              <a:lnSpc>
                <a:spcPct val="150000"/>
              </a:lnSpc>
            </a:pPr>
            <a:r>
              <a:rPr lang="en-IE" dirty="0"/>
              <a:t>83/100 SUS score (68 average)</a:t>
            </a:r>
          </a:p>
          <a:p>
            <a:pPr>
              <a:lnSpc>
                <a:spcPct val="150000"/>
              </a:lnSpc>
            </a:pPr>
            <a:r>
              <a:rPr lang="en-IE" dirty="0"/>
              <a:t>71% agreed it helped identify privacy and data protection concerns not previously thought about</a:t>
            </a:r>
          </a:p>
          <a:p>
            <a:pPr>
              <a:lnSpc>
                <a:spcPct val="150000"/>
              </a:lnSpc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74B86-E16E-4907-874E-65B7EA2AD6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BA716-A8CE-4E85-B61D-E8452E95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5</a:t>
            </a:fld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CA1BC8-0B53-4330-9B2E-F40408525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"/>
          <a:stretch/>
        </p:blipFill>
        <p:spPr>
          <a:xfrm>
            <a:off x="4227442" y="1476000"/>
            <a:ext cx="4916557" cy="215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3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0746180"/>
      </p:ext>
    </p:extLst>
  </p:cSld>
  <p:clrMapOvr>
    <a:masterClrMapping/>
  </p:clrMapOvr>
</p:sld>
</file>

<file path=ppt/theme/theme1.xml><?xml version="1.0" encoding="utf-8"?>
<a:theme xmlns:a="http://schemas.openxmlformats.org/drawingml/2006/main" name="Trinity_PPT_Calibri_Option1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Trinity_PPT_Calibri_Option1</Template>
  <TotalTime>3088</TotalTime>
  <Words>131</Words>
  <Application>Microsoft Office PowerPoint</Application>
  <PresentationFormat>On-screen Show (4:3)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Trinity_PPT_Calibri_Option1</vt:lpstr>
      <vt:lpstr>Developing a Privacy Canvas Model</vt:lpstr>
      <vt:lpstr>Background</vt:lpstr>
      <vt:lpstr>The Privacy Canvas</vt:lpstr>
      <vt:lpstr>Implementation</vt:lpstr>
      <vt:lpstr>Evaluation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— Calibri Bold 26pt</dc:title>
  <dc:creator>Administrator</dc:creator>
  <cp:lastModifiedBy>Maurice Buckley</cp:lastModifiedBy>
  <cp:revision>54</cp:revision>
  <cp:lastPrinted>2014-12-16T10:33:11Z</cp:lastPrinted>
  <dcterms:created xsi:type="dcterms:W3CDTF">2015-04-21T16:55:16Z</dcterms:created>
  <dcterms:modified xsi:type="dcterms:W3CDTF">2019-04-21T10:07:46Z</dcterms:modified>
</cp:coreProperties>
</file>