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64" r:id="rId4"/>
    <p:sldId id="269" r:id="rId5"/>
    <p:sldId id="271" r:id="rId6"/>
    <p:sldId id="263" r:id="rId7"/>
    <p:sldId id="272" r:id="rId8"/>
    <p:sldId id="273" r:id="rId9"/>
    <p:sldId id="274" r:id="rId10"/>
    <p:sldId id="275" r:id="rId11"/>
    <p:sldId id="276" r:id="rId12"/>
    <p:sldId id="277" r:id="rId13"/>
    <p:sldId id="266" r:id="rId14"/>
    <p:sldId id="265" r:id="rId15"/>
    <p:sldId id="279" r:id="rId16"/>
    <p:sldId id="280" r:id="rId17"/>
    <p:sldId id="281" r:id="rId18"/>
    <p:sldId id="282" r:id="rId19"/>
    <p:sldId id="278" r:id="rId20"/>
    <p:sldId id="267" r:id="rId21"/>
    <p:sldId id="262" r:id="rId22"/>
    <p:sldId id="283" r:id="rId23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72" d="100"/>
          <a:sy n="72" d="100"/>
        </p:scale>
        <p:origin x="1326" y="66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Developing a Privacy Canvas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/>
              <a:t>Final Year Project For Computer Science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2"/>
            <a:r>
              <a:rPr lang="en-GB" sz="1800" dirty="0"/>
              <a:t>Maurice Buckley</a:t>
            </a:r>
          </a:p>
          <a:p>
            <a:pPr lvl="2"/>
            <a:r>
              <a:rPr lang="en-GB" sz="1800" dirty="0"/>
              <a:t>3/4/19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F5B6-318C-49E9-AF6D-5A0473F5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D13B-846D-478D-8ACE-7D81C26AC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7. Storage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Is there a storage time limitation? What technical measures have been taken to protect personal data from un-authorised access? What level of security is needed?</a:t>
            </a:r>
          </a:p>
          <a:p>
            <a:pPr marL="0" indent="0">
              <a:buNone/>
            </a:pPr>
            <a:r>
              <a:rPr lang="en-IE" b="1" u="sng" dirty="0"/>
              <a:t>8. Data Governance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measures have been implemented/completed to reduce the risk/impact of a breach? </a:t>
            </a:r>
            <a:r>
              <a:rPr lang="en-IE" dirty="0" err="1"/>
              <a:t>Eg</a:t>
            </a:r>
            <a:r>
              <a:rPr lang="en-IE" dirty="0"/>
              <a:t>: Data Protection Impact Assessment (DPIA), audits, policy reviews, data protection officer, privacy canvas, certifications.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B1055-5548-4F78-9E64-F30905875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F7630-1657-4EB7-A0AE-4EDB2045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830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32BD-1927-4CC4-A1CD-9FB2C11D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826ED-A6A9-4A29-A28B-3B5EAC7CD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9. Breach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happens after a data breach? Who is notified? Do you maintain an internal breach register? Possibility of administration fines.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1957-BD45-4A1B-841B-B4EAB59EC9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2C4F-CF90-4AA3-93DD-DB12D027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61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551F-38F8-411E-AE55-9911DE0E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419F-E688-472B-9E13-72E3A4382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Refactored Ethics Canvas Code</a:t>
            </a:r>
          </a:p>
          <a:p>
            <a:r>
              <a:rPr lang="en-IE" dirty="0"/>
              <a:t>Allow Virtual Privacy Canvas (proof of concept)</a:t>
            </a:r>
          </a:p>
          <a:p>
            <a:r>
              <a:rPr lang="en-IE" dirty="0"/>
              <a:t>Debian on a Virtual Machine</a:t>
            </a:r>
          </a:p>
          <a:p>
            <a:r>
              <a:rPr lang="en-IE" dirty="0"/>
              <a:t>Django Web Framework</a:t>
            </a:r>
          </a:p>
          <a:p>
            <a:r>
              <a:rPr lang="en-IE" dirty="0"/>
              <a:t>JavaScript, HTML, CSS Frontend</a:t>
            </a:r>
          </a:p>
          <a:p>
            <a:r>
              <a:rPr lang="en-IE" dirty="0"/>
              <a:t>Django(Python), PHP Backend</a:t>
            </a:r>
          </a:p>
          <a:p>
            <a:r>
              <a:rPr lang="en-IE" dirty="0"/>
              <a:t>Tags(stored canvases)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6178-E05E-4D9B-8E41-3B973B5AF7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Technical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B689-8854-45E0-BBBD-25A0D976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628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Unfamiliar with Web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Un-Appealing Aesthetics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 Volunteers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of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F40C-2D06-4741-88AF-A808238B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7A2A-D9E1-41A5-A956-D49F431FE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4FEE3-A393-4920-9534-1856A0800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8956-1E1E-4303-B2D8-3126AA1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274A9-33F3-4A99-B6E3-255987CA9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3" y="1476000"/>
            <a:ext cx="757343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B109-0FCD-4FD8-A667-39B88CB7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99D9-87A1-4899-B532-5D599C757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26A4-63E5-4C1B-A0F5-8EB700A8A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2B33B-B0F2-45DE-8C43-334F63F1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96DB7-B15F-42CF-A921-36C51529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567730"/>
            <a:ext cx="7401958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5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091-2D97-4D1C-905D-D885D9E3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424E-CB07-49D6-A467-3DAA7C2F8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BC27-81F7-4B6E-BEA1-774ABACCF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E6A40-133A-48AC-B2A4-4FD3B15D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17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696B9-7330-49D6-94C0-DA274959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4" y="1520670"/>
            <a:ext cx="7382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2D1-6D29-4374-94F1-28C72F17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3F2F-56C5-4A4D-A93D-CCCCC408E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7911A-3BFA-434A-985F-85C9D3404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93F23-6F95-413B-8985-373F6025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18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ADAEB-2924-495F-8907-C326C11B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6" y="1476000"/>
            <a:ext cx="744006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4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C767-D79B-41B0-BC04-7B430A32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1DAF-2F3C-43F7-AA85-A37707954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Currently Testing</a:t>
            </a:r>
          </a:p>
          <a:p>
            <a:r>
              <a:rPr lang="en-IE" dirty="0"/>
              <a:t>Selection of Participants (BMC)</a:t>
            </a:r>
          </a:p>
          <a:p>
            <a:r>
              <a:rPr lang="en-IE" dirty="0"/>
              <a:t>Online Survey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A839-C64C-4D6B-B56C-47B346B52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A832D-69E7-4D45-9C8C-73C5B2C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3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699C-98BB-4487-870B-1D3EC9D4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Privacy Canvas –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2736-546A-44E5-AE4A-6AD254DED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“This project will refactor or redesign the ethics canvas code to offer a canvas style interface for brainstorming the data protection issues in a digital application design, in a way suitable for supporting training in this topic in remote groups”</a:t>
            </a:r>
          </a:p>
          <a:p>
            <a:r>
              <a:rPr lang="en-IE" dirty="0"/>
              <a:t>Building on previous work(Peter, Ethics Canvas)</a:t>
            </a:r>
          </a:p>
          <a:p>
            <a:r>
              <a:rPr lang="en-IE" dirty="0"/>
              <a:t>My novel input (alongside </a:t>
            </a:r>
            <a:r>
              <a:rPr lang="en-IE" dirty="0" err="1"/>
              <a:t>bmc</a:t>
            </a:r>
            <a:r>
              <a:rPr lang="en-IE" dirty="0"/>
              <a:t>, intro to GDPR(intro May2018), </a:t>
            </a:r>
            <a:r>
              <a:rPr lang="en-IE" dirty="0" err="1"/>
              <a:t>PbD</a:t>
            </a:r>
            <a:r>
              <a:rPr lang="en-IE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214-CFA6-479A-A589-E51D08A86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77AE-03B4-4833-AF6E-D2C16F62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2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Popularity Of BMC</a:t>
            </a:r>
          </a:p>
          <a:p>
            <a:r>
              <a:rPr lang="en-GB" dirty="0"/>
              <a:t>Demonstrate Compliance</a:t>
            </a:r>
          </a:p>
          <a:p>
            <a:r>
              <a:rPr lang="en-GB" dirty="0"/>
              <a:t>Introduction to GDPR</a:t>
            </a:r>
          </a:p>
          <a:p>
            <a:r>
              <a:rPr lang="en-GB" dirty="0"/>
              <a:t>Proof Of Concept</a:t>
            </a:r>
          </a:p>
          <a:p>
            <a:endParaRPr lang="en-GB" dirty="0"/>
          </a:p>
          <a:p>
            <a:r>
              <a:rPr lang="en-GB" dirty="0"/>
              <a:t>Reflection?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BBF9-A4D9-4D4B-B967-AB11390A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AB1E-2C90-4363-9B36-5494B6F42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0DD0-6CA2-4737-B1EC-44ADA379E7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A31BE-DBB3-4C11-A7C5-177A073F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8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Business Model Canvas</a:t>
            </a:r>
          </a:p>
          <a:p>
            <a:pPr>
              <a:lnSpc>
                <a:spcPct val="150000"/>
              </a:lnSpc>
            </a:pPr>
            <a:r>
              <a:rPr lang="en-GB" dirty="0"/>
              <a:t>Ethics Canvas</a:t>
            </a:r>
          </a:p>
          <a:p>
            <a:pPr>
              <a:lnSpc>
                <a:spcPct val="150000"/>
              </a:lnSpc>
            </a:pPr>
            <a:r>
              <a:rPr lang="en-GB" dirty="0"/>
              <a:t>GDPR(first step)</a:t>
            </a:r>
          </a:p>
          <a:p>
            <a:pPr>
              <a:lnSpc>
                <a:spcPct val="150000"/>
              </a:lnSpc>
            </a:pPr>
            <a:r>
              <a:rPr lang="en-GB" dirty="0"/>
              <a:t>Privacy By Design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ABF63D3-7F5B-43A8-92EF-1F4055D7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Business Model Canvas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803F4CD-56CE-4E9B-9B2D-E49B1819D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546365-1D5A-4ABB-895B-7BD0EE08BF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60DC-F1B4-4104-AACC-4720F2B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F75184-B515-413E-A98E-BCE4E18D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t="11271" r="3130" b="10908"/>
          <a:stretch/>
        </p:blipFill>
        <p:spPr>
          <a:xfrm>
            <a:off x="1412480" y="2029064"/>
            <a:ext cx="6333325" cy="37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E2AB-5459-4F98-9C3C-F32D4901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6644-ED68-46FE-99AC-94C6FF728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Use Alongside The Business Model Canvas</a:t>
            </a:r>
          </a:p>
          <a:p>
            <a:r>
              <a:rPr lang="en-IE" dirty="0"/>
              <a:t>Introduction To GDPR</a:t>
            </a:r>
          </a:p>
          <a:p>
            <a:r>
              <a:rPr lang="en-IE" dirty="0"/>
              <a:t>Privacy By Design</a:t>
            </a:r>
          </a:p>
          <a:p>
            <a:r>
              <a:rPr lang="en-IE" dirty="0"/>
              <a:t>Digital Implementation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My novel input (alongside </a:t>
            </a:r>
            <a:r>
              <a:rPr lang="en-IE" dirty="0" err="1"/>
              <a:t>bmc</a:t>
            </a:r>
            <a:r>
              <a:rPr lang="en-IE" dirty="0"/>
              <a:t>, intro to GDPR(intro May2018), </a:t>
            </a:r>
            <a:r>
              <a:rPr lang="en-IE" dirty="0" err="1"/>
              <a:t>PbD</a:t>
            </a:r>
            <a:r>
              <a:rPr lang="en-IE" dirty="0"/>
              <a:t>)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EC28A-5C73-4ED8-924C-40A4FFBC3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74FDB-822C-408F-B55A-93F29DFE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86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Target GDPR Principles</a:t>
            </a:r>
          </a:p>
          <a:p>
            <a:r>
              <a:rPr lang="en-IE" dirty="0"/>
              <a:t>Divided into sub-blocks which each hold a particular purpose(motivation ethics canvas)</a:t>
            </a:r>
          </a:p>
          <a:p>
            <a:r>
              <a:rPr lang="en-IE" b="1" dirty="0"/>
              <a:t>Blocks 1-3:</a:t>
            </a:r>
            <a:r>
              <a:rPr lang="en-IE" dirty="0"/>
              <a:t> Data subjects and Data type</a:t>
            </a:r>
          </a:p>
          <a:p>
            <a:r>
              <a:rPr lang="en-IE" b="1" dirty="0"/>
              <a:t>Blocks 4-6:</a:t>
            </a:r>
            <a:r>
              <a:rPr lang="en-IE" dirty="0"/>
              <a:t> Interaction with Data subjects</a:t>
            </a:r>
          </a:p>
          <a:p>
            <a:r>
              <a:rPr lang="en-IE" b="1" dirty="0"/>
              <a:t>Blocks 7-8:</a:t>
            </a:r>
            <a:r>
              <a:rPr lang="en-IE" dirty="0"/>
              <a:t> Privacy and Data protection</a:t>
            </a:r>
          </a:p>
          <a:p>
            <a:r>
              <a:rPr lang="en-IE" b="1" dirty="0"/>
              <a:t>Block 9:</a:t>
            </a:r>
            <a:r>
              <a:rPr lang="en-IE" dirty="0"/>
              <a:t> Data breach(overcome ethical imp)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My Privacy Canvas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CEF-1A10-4AEB-AF36-271FCF3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28D7-D59F-45AA-B126-C21112F51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1. Data Group(s)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type of people do you hold personal data on? Employees/Customers/Adults/Children etc?</a:t>
            </a:r>
          </a:p>
          <a:p>
            <a:pPr marL="0" indent="0">
              <a:buNone/>
            </a:pPr>
            <a:endParaRPr lang="en-IE" b="1" u="sng" dirty="0"/>
          </a:p>
          <a:p>
            <a:pPr marL="0" indent="0">
              <a:buNone/>
            </a:pPr>
            <a:r>
              <a:rPr lang="en-IE" b="1" u="sng" dirty="0"/>
              <a:t>2. Data Type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type of data do you hold? Children data? Sensitive data? Biometric data(data that could identify a person)?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6D03D-0E3A-4D0D-A7C7-1F42D69A0E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39819-C0D3-42E5-9A42-779E884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946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03C9-5037-460B-86CE-70E0C35F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2DE8-C3ED-4B46-95DB-142F2DC93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3. Purpose and Accuracy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What is the purpose of keeping this data? Is the data being updated to uphold its accuracy? Is there a time limitation on the storage of the data? Is the data only being used for the initial required use?  </a:t>
            </a:r>
          </a:p>
          <a:p>
            <a:pPr marL="0" indent="0">
              <a:buNone/>
            </a:pPr>
            <a:r>
              <a:rPr lang="en-IE" b="1" u="sng" dirty="0"/>
              <a:t>4. Consent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Has consent been asked for data collection or will it be asked? Is it presented clearly? Is consent revocable?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14A3-EE95-47B0-8EBF-4EF3E24023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9B72C-5FE8-4994-BF16-7DF69D19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46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5A0E-2170-42CD-B425-FB95F81C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1F8C3-F40F-4536-9CBE-CC5C33996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/>
              <a:t>5. Transparency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Is there transparency in the processing and use of the data? </a:t>
            </a:r>
            <a:r>
              <a:rPr lang="en-IE" dirty="0" err="1"/>
              <a:t>i.e</a:t>
            </a:r>
            <a:r>
              <a:rPr lang="en-IE" dirty="0"/>
              <a:t>: Info notices, paper trails etc</a:t>
            </a:r>
          </a:p>
          <a:p>
            <a:pPr marL="0" indent="0">
              <a:buNone/>
            </a:pPr>
            <a:r>
              <a:rPr lang="en-IE" b="1" u="sng" dirty="0"/>
              <a:t>6. Data Rights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Can data subjects access their data on request? Can the data be erased? Can data subjects object to certain types of use of the data </a:t>
            </a:r>
            <a:r>
              <a:rPr lang="en-IE" dirty="0" err="1"/>
              <a:t>eg</a:t>
            </a:r>
            <a:r>
              <a:rPr lang="en-IE" dirty="0"/>
              <a:t>: direct marketing? Will data subjects be notified on a data breach?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19E2E-036B-445B-880E-C5CA37367A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My Privacy Canvas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0FCE-B964-42DF-A91D-5EFFC001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0828051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1396</TotalTime>
  <Words>622</Words>
  <Application>Microsoft Office PowerPoint</Application>
  <PresentationFormat>On-screen Show (4:3)</PresentationFormat>
  <Paragraphs>111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Trinity_PPT_Calibri_Option1</vt:lpstr>
      <vt:lpstr>Developing a Privacy Canvas Model</vt:lpstr>
      <vt:lpstr>Privacy Canvas – The Problem</vt:lpstr>
      <vt:lpstr>Background &amp; Motivation</vt:lpstr>
      <vt:lpstr>The Business Model Canvas</vt:lpstr>
      <vt:lpstr>My Project</vt:lpstr>
      <vt:lpstr>Design</vt:lpstr>
      <vt:lpstr>Design</vt:lpstr>
      <vt:lpstr>Design</vt:lpstr>
      <vt:lpstr>Design</vt:lpstr>
      <vt:lpstr>Design</vt:lpstr>
      <vt:lpstr>Design</vt:lpstr>
      <vt:lpstr>Design</vt:lpstr>
      <vt:lpstr>Implementation Issues</vt:lpstr>
      <vt:lpstr>Demo of Project</vt:lpstr>
      <vt:lpstr>Screenshots</vt:lpstr>
      <vt:lpstr>Screenshots</vt:lpstr>
      <vt:lpstr>PowerPoint Presentation</vt:lpstr>
      <vt:lpstr>PowerPoint Presentation</vt:lpstr>
      <vt:lpstr>Evaluation</vt:lpstr>
      <vt:lpstr>Conclusions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Maurice Buckley</cp:lastModifiedBy>
  <cp:revision>32</cp:revision>
  <cp:lastPrinted>2014-12-16T10:33:11Z</cp:lastPrinted>
  <dcterms:created xsi:type="dcterms:W3CDTF">2015-04-21T16:55:16Z</dcterms:created>
  <dcterms:modified xsi:type="dcterms:W3CDTF">2019-04-02T12:51:24Z</dcterms:modified>
</cp:coreProperties>
</file>