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457" r:id="rId2"/>
    <p:sldId id="4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7D7"/>
    <a:srgbClr val="837D82"/>
    <a:srgbClr val="9FB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178"/>
    <p:restoredTop sz="92095" autoAdjust="0"/>
  </p:normalViewPr>
  <p:slideViewPr>
    <p:cSldViewPr snapToGrid="0" snapToObjects="1">
      <p:cViewPr varScale="1">
        <p:scale>
          <a:sx n="128" d="100"/>
          <a:sy n="128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288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8F9F1-FEF5-AC43-8172-C5067505957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967D-355F-114F-83AD-B23316FCF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6668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423521"/>
            <a:ext cx="5486400" cy="5144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33D-D5E9-5341-A7D0-740A61ADA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6668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423521"/>
            <a:ext cx="5486400" cy="5144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33D-D5E9-5341-A7D0-740A61ADA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0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7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8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D578-47EE-7E4C-9B24-280A82344835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3E14-E442-734A-81BC-72569BBC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6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41910" y="179380"/>
            <a:ext cx="8748426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The following table shows measurements for fiber lengths and fleece weight in a small flock of eight sheep.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spcBef>
                <a:spcPct val="0"/>
              </a:spcBef>
              <a:buFont typeface="+mj-lt"/>
              <a:buAutoNum type="alphaUcPeriod"/>
            </a:pPr>
            <a:r>
              <a:rPr lang="en-US" sz="2000" dirty="0" smtClean="0">
                <a:solidFill>
                  <a:schemeClr val="tx2"/>
                </a:solidFill>
              </a:rPr>
              <a:t>What is the correlation coefficient for fiber length and fleece weight?</a:t>
            </a:r>
          </a:p>
          <a:p>
            <a:pPr marL="457200" indent="-457200">
              <a:spcBef>
                <a:spcPct val="0"/>
              </a:spcBef>
              <a:buFont typeface="+mj-lt"/>
              <a:buAutoNum type="alphaUcPeriod"/>
            </a:pPr>
            <a:r>
              <a:rPr lang="en-US" sz="2000" dirty="0" smtClean="0">
                <a:solidFill>
                  <a:schemeClr val="tx2"/>
                </a:solidFill>
              </a:rPr>
              <a:t>What conclusions can you make about fiber length and fleece weight?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9920" y="1170127"/>
          <a:ext cx="2262349" cy="3337645"/>
        </p:xfrm>
        <a:graphic>
          <a:graphicData uri="http://schemas.openxmlformats.org/drawingml/2006/table">
            <a:tbl>
              <a:tblPr/>
              <a:tblGrid>
                <a:gridCol w="1117879"/>
                <a:gridCol w="114447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Fiber length (cm)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Fleece weight (kg)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9.7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10.7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6.8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9.1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41910" y="195255"/>
            <a:ext cx="8748426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The following table shows measurements for fiber lengths and fleece weight in a small flock of eight sheep.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spcBef>
                <a:spcPct val="0"/>
              </a:spcBef>
              <a:buFont typeface="+mj-lt"/>
              <a:buAutoNum type="alphaUcPeriod"/>
            </a:pPr>
            <a:r>
              <a:rPr lang="en-US" sz="2000" dirty="0">
                <a:solidFill>
                  <a:schemeClr val="tx2"/>
                </a:solidFill>
              </a:rPr>
              <a:t>What is the correlation coefficient for fiber length and fleece weight?</a:t>
            </a:r>
          </a:p>
          <a:p>
            <a:pPr marL="457200" indent="-457200">
              <a:spcBef>
                <a:spcPct val="0"/>
              </a:spcBef>
              <a:buFont typeface="+mj-lt"/>
              <a:buAutoNum type="alphaUcPeriod"/>
            </a:pPr>
            <a:r>
              <a:rPr lang="en-US" sz="2000" dirty="0">
                <a:solidFill>
                  <a:schemeClr val="tx2"/>
                </a:solidFill>
              </a:rPr>
              <a:t>What conclusions can you make about fiber length and fleece weight?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59558"/>
              </p:ext>
            </p:extLst>
          </p:nvPr>
        </p:nvGraphicFramePr>
        <p:xfrm>
          <a:off x="169920" y="1074877"/>
          <a:ext cx="8799937" cy="4404810"/>
        </p:xfrm>
        <a:graphic>
          <a:graphicData uri="http://schemas.openxmlformats.org/drawingml/2006/table">
            <a:tbl>
              <a:tblPr/>
              <a:tblGrid>
                <a:gridCol w="1117879"/>
                <a:gridCol w="1144470"/>
                <a:gridCol w="987693"/>
                <a:gridCol w="1238536"/>
                <a:gridCol w="924983"/>
                <a:gridCol w="1348279"/>
                <a:gridCol w="2038097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Fiber length (cm)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Fleece weight (kg)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– x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 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– x )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– y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– y )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 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– x ) (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– y )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9.7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1.5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2.25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-2.1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4.41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3.61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3.99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10.7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3.61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6.8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-0.9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0.81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11.0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9.1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10.89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7.29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8.91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-3.2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10.24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-1.5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2.25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4.8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6.0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-0.3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0.09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-0.4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0.16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0.12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5.1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-1.8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3.24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1.69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2.34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dirty="0" smtClean="0">
                          <a:latin typeface="Symbo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= 61.6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dirty="0" smtClean="0">
                          <a:latin typeface="Symbo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= 51.2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Symbol" charset="0"/>
                        </a:rPr>
                        <a:t>S = 42.68</a:t>
                      </a:r>
                      <a:endParaRPr lang="en-US" sz="1600" b="1" dirty="0"/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dirty="0" smtClean="0">
                          <a:latin typeface="Symbol" charset="0"/>
                        </a:rPr>
                        <a:t>S = 21.86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dirty="0" smtClean="0">
                          <a:latin typeface="Symbol" charset="0"/>
                        </a:rPr>
                        <a:t>S = 29.76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 = 7.7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 = 6.4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= 6.097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= 3.123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cov</a:t>
                      </a:r>
                      <a:r>
                        <a:rPr kumimoji="0" lang="en-US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= 4.251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  <a:r>
                        <a:rPr kumimoji="0" lang="en-US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= 2.469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SD</a:t>
                      </a:r>
                      <a:r>
                        <a:rPr kumimoji="0" lang="en-US" sz="1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= 1.767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 = 0.974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409586" y="4913827"/>
            <a:ext cx="12411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0233" y="4917300"/>
            <a:ext cx="12411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86144" y="1218044"/>
            <a:ext cx="12411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47868" y="1229519"/>
            <a:ext cx="12411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87982" y="1225119"/>
            <a:ext cx="12411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365384" y="1220719"/>
            <a:ext cx="12411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920" y="4497917"/>
            <a:ext cx="2186636" cy="578555"/>
          </a:xfrm>
          <a:prstGeom prst="rect">
            <a:avLst/>
          </a:prstGeom>
          <a:solidFill>
            <a:srgbClr val="CCFF66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646600" y="1216319"/>
            <a:ext cx="12411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567222" y="1227599"/>
            <a:ext cx="12411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69444" y="1125361"/>
            <a:ext cx="2130778" cy="3626556"/>
          </a:xfrm>
          <a:prstGeom prst="rect">
            <a:avLst/>
          </a:prstGeom>
          <a:solidFill>
            <a:srgbClr val="FF8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2622" y="1141236"/>
            <a:ext cx="2130778" cy="3626556"/>
          </a:xfrm>
          <a:prstGeom prst="rect">
            <a:avLst/>
          </a:prstGeom>
          <a:solidFill>
            <a:srgbClr val="66CCF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35800" y="1125361"/>
            <a:ext cx="1854536" cy="3626556"/>
          </a:xfrm>
          <a:prstGeom prst="rect">
            <a:avLst/>
          </a:prstGeom>
          <a:solidFill>
            <a:srgbClr val="CC66F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61834" y="4836584"/>
            <a:ext cx="1166610" cy="59266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02679" y="4836583"/>
            <a:ext cx="1166610" cy="592666"/>
          </a:xfrm>
          <a:prstGeom prst="rect">
            <a:avLst/>
          </a:prstGeom>
          <a:solidFill>
            <a:srgbClr val="80004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87406" y="4836583"/>
            <a:ext cx="1503927" cy="287867"/>
          </a:xfrm>
          <a:prstGeom prst="rect">
            <a:avLst/>
          </a:prstGeom>
          <a:solidFill>
            <a:srgbClr val="0080F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87407" y="5171312"/>
            <a:ext cx="1503927" cy="287867"/>
          </a:xfrm>
          <a:prstGeom prst="rect">
            <a:avLst/>
          </a:prstGeom>
          <a:solidFill>
            <a:srgbClr val="008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Biol 12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7966</TotalTime>
  <Words>257</Words>
  <Application>Microsoft Macintosh PowerPoint</Application>
  <PresentationFormat>On-screen Show (4:3)</PresentationFormat>
  <Paragraphs>134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ＭＳ Ｐゴシック</vt:lpstr>
      <vt:lpstr>Symbol</vt:lpstr>
      <vt:lpstr>Times New Roman</vt:lpstr>
      <vt:lpstr>Arial</vt:lpstr>
      <vt:lpstr>Biol 121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Gates</dc:creator>
  <cp:lastModifiedBy>Julie Gates</cp:lastModifiedBy>
  <cp:revision>853</cp:revision>
  <cp:lastPrinted>2018-10-17T12:15:41Z</cp:lastPrinted>
  <dcterms:created xsi:type="dcterms:W3CDTF">2018-06-06T12:36:24Z</dcterms:created>
  <dcterms:modified xsi:type="dcterms:W3CDTF">2019-01-26T19:21:26Z</dcterms:modified>
</cp:coreProperties>
</file>