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  <p:sldMasterId id="2147485016" r:id="rId2"/>
    <p:sldMasterId id="2147485028" r:id="rId3"/>
    <p:sldMasterId id="2147485052" r:id="rId4"/>
    <p:sldMasterId id="2147485076" r:id="rId5"/>
    <p:sldMasterId id="2147485088" r:id="rId6"/>
  </p:sldMasterIdLst>
  <p:notesMasterIdLst>
    <p:notesMasterId r:id="rId17"/>
  </p:notesMasterIdLst>
  <p:sldIdLst>
    <p:sldId id="256" r:id="rId7"/>
    <p:sldId id="258" r:id="rId8"/>
    <p:sldId id="257" r:id="rId9"/>
    <p:sldId id="263" r:id="rId10"/>
    <p:sldId id="261" r:id="rId11"/>
    <p:sldId id="264" r:id="rId12"/>
    <p:sldId id="260" r:id="rId13"/>
    <p:sldId id="259" r:id="rId14"/>
    <p:sldId id="262" r:id="rId15"/>
    <p:sldId id="265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720" autoAdjust="0"/>
  </p:normalViewPr>
  <p:slideViewPr>
    <p:cSldViewPr>
      <p:cViewPr varScale="1">
        <p:scale>
          <a:sx n="59" d="100"/>
          <a:sy n="5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ED1D-7431-4AC4-9FAD-53AAEBEF5280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6172-D337-4A73-9D0B-C0E2CEE30F3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1.Мултимедия засилва ефекта на текстови презентации.</a:t>
            </a:r>
          </a:p>
          <a:p>
            <a:r>
              <a:rPr lang="bg-BG" dirty="0" smtClean="0"/>
              <a:t>2. Подобрява качеството на представяне и задържа вниманието на публиката.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3. Може да се използва за образователни , така</a:t>
            </a:r>
            <a:r>
              <a:rPr lang="bg-BG" baseline="0" dirty="0" smtClean="0"/>
              <a:t> както и за забавлителни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цели.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86172-D337-4A73-9D0B-C0E2CEE30F3E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9" r:id="rId1"/>
    <p:sldLayoutId id="2147485030" r:id="rId2"/>
    <p:sldLayoutId id="2147485031" r:id="rId3"/>
    <p:sldLayoutId id="2147485032" r:id="rId4"/>
    <p:sldLayoutId id="2147485033" r:id="rId5"/>
    <p:sldLayoutId id="2147485034" r:id="rId6"/>
    <p:sldLayoutId id="2147485035" r:id="rId7"/>
    <p:sldLayoutId id="2147485036" r:id="rId8"/>
    <p:sldLayoutId id="2147485037" r:id="rId9"/>
    <p:sldLayoutId id="2147485038" r:id="rId10"/>
    <p:sldLayoutId id="21474850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  <p:sldLayoutId id="2147485059" r:id="rId7"/>
    <p:sldLayoutId id="2147485060" r:id="rId8"/>
    <p:sldLayoutId id="2147485061" r:id="rId9"/>
    <p:sldLayoutId id="2147485062" r:id="rId10"/>
    <p:sldLayoutId id="21474850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B442F25-AF78-41DE-8F67-84031B3E173D}" type="datetimeFigureOut">
              <a:rPr lang="bg-BG" smtClean="0"/>
              <a:pPr/>
              <a:t>15.12.2012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FF6C11B-DA0D-43C9-B60A-2B073B6EC418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136904" cy="1008112"/>
          </a:xfrm>
        </p:spPr>
        <p:txBody>
          <a:bodyPr>
            <a:noAutofit/>
          </a:bodyPr>
          <a:lstStyle/>
          <a:p>
            <a:r>
              <a:rPr lang="bg-BG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Mobile Multimedia</a:t>
            </a:r>
            <a:br>
              <a:rPr lang="bg-BG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 </a:t>
            </a:r>
            <a:endParaRPr lang="bg-BG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huyen\Desktop\130_sofia 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5025756"/>
            <a:ext cx="1375312" cy="14995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5536" y="566124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Студентка : Хуен Нго</a:t>
            </a:r>
          </a:p>
          <a:p>
            <a:r>
              <a:rPr lang="bg-BG" dirty="0" smtClean="0"/>
              <a:t>Ф.н:44643,спец.:Информатика ,курс:4 </a:t>
            </a:r>
          </a:p>
          <a:p>
            <a:r>
              <a:rPr lang="bg-BG" i="1" dirty="0" smtClean="0">
                <a:latin typeface="Times New Roman" pitchFamily="18" charset="0"/>
                <a:cs typeface="Times New Roman" pitchFamily="18" charset="0"/>
              </a:rPr>
              <a:t>Проект по Съвременни комуникации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SMS services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bg-BG" dirty="0" smtClean="0"/>
              <a:t>hats </a:t>
            </a:r>
          </a:p>
          <a:p>
            <a:r>
              <a:rPr lang="en-US" dirty="0" smtClean="0"/>
              <a:t>V</a:t>
            </a:r>
            <a:r>
              <a:rPr lang="bg-BG" dirty="0" smtClean="0"/>
              <a:t>oting</a:t>
            </a:r>
          </a:p>
          <a:p>
            <a:r>
              <a:rPr lang="en-US" dirty="0" smtClean="0"/>
              <a:t>R</a:t>
            </a:r>
            <a:r>
              <a:rPr lang="bg-BG" dirty="0" smtClean="0"/>
              <a:t>eality TV</a:t>
            </a:r>
            <a:br>
              <a:rPr lang="bg-BG" dirty="0" smtClean="0"/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uyen\Desktop\Multimedia\12268734-multimedia-video-and-photo-icons-in-carton-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3048000"/>
            <a:ext cx="2857500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b="1" u="sng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Adobe Gothic Std B" pitchFamily="34" charset="-128"/>
              </a:rPr>
              <a:t>Contents</a:t>
            </a:r>
            <a:r>
              <a:rPr lang="bg-BG" sz="6000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</a:t>
            </a:r>
            <a:endParaRPr lang="bg-BG" sz="6000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</a:t>
            </a:r>
            <a:r>
              <a:rPr lang="bg-BG" sz="3600" dirty="0" smtClean="0"/>
              <a:t>Multimedia 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Mobile Multimedia</a:t>
            </a:r>
          </a:p>
          <a:p>
            <a:r>
              <a:rPr lang="en-US" sz="3600" dirty="0" smtClean="0"/>
              <a:t>Mobile Messaging Overview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bg-BG" sz="3600" dirty="0" smtClean="0"/>
          </a:p>
          <a:p>
            <a:pPr>
              <a:buNone/>
            </a:pPr>
            <a:endParaRPr lang="bg-BG" sz="3600" dirty="0" smtClean="0"/>
          </a:p>
          <a:p>
            <a:endParaRPr lang="bg-BG" sz="3600" dirty="0" smtClean="0"/>
          </a:p>
          <a:p>
            <a:endParaRPr lang="bg-BG" sz="3600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68560" y="764704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bg-BG" sz="4000" b="1" u="sng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en-US" sz="4000" b="1" u="sng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h</a:t>
            </a:r>
            <a:r>
              <a:rPr lang="bg-BG" sz="4000" b="1" u="sng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at is  MULTIMEDIA?</a:t>
            </a:r>
            <a:r>
              <a:rPr lang="bg-BG" sz="3600" b="1" u="sng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r"/>
            <a:r>
              <a:rPr lang="bg-BG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bg-BG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g-BG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98884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b="1" cap="all" dirty="0" smtClean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g-BG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    DEFINITION OF  Multimedia</a:t>
            </a:r>
            <a:endParaRPr lang="bg-BG" sz="2000" b="1" cap="all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  <a:p>
            <a:r>
              <a:rPr lang="bg-BG" sz="2000" b="1" u="sng" cap="all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r>
              <a:rPr lang="bg-BG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    elements of  multimedia</a:t>
            </a:r>
          </a:p>
          <a:p>
            <a:r>
              <a:rPr lang="bg-BG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r>
              <a:rPr lang="bg-BG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    </a:t>
            </a:r>
            <a:r>
              <a:rPr lang="en-US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Benefits</a:t>
            </a:r>
            <a:r>
              <a:rPr lang="bg-BG" sz="20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of multimedia</a:t>
            </a:r>
            <a:endParaRPr lang="bg-BG" sz="2000" b="1" cap="all" dirty="0" smtClean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bg-BG" sz="1600" cap="all" dirty="0" smtClean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g-BG" sz="2000" b="1" cap="all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bg-BG" sz="2000" dirty="0"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1588" y="856388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/>
            <a:r>
              <a:rPr lang="bg-BG" sz="3600" b="1" cap="all" dirty="0" smtClean="0">
                <a:ln w="0"/>
                <a:solidFill>
                  <a:srgbClr val="5354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1403648" y="2348880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5-Point Star 24"/>
          <p:cNvSpPr/>
          <p:nvPr/>
        </p:nvSpPr>
        <p:spPr>
          <a:xfrm>
            <a:off x="1403648" y="2924944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5-Point Star 25"/>
          <p:cNvSpPr/>
          <p:nvPr/>
        </p:nvSpPr>
        <p:spPr>
          <a:xfrm>
            <a:off x="1403648" y="3573016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074" name="Picture 2" descr="C:\Users\huyen\Desktop\Multimedia\media_browser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581128"/>
            <a:ext cx="2087835" cy="208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4401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bg-BG" dirty="0" smtClean="0"/>
              <a:t>   </a:t>
            </a:r>
            <a:r>
              <a:rPr lang="bg-BG" sz="5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Definition of Multimedia </a:t>
            </a:r>
            <a:endParaRPr lang="bg-BG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huyen\Desktop\Multimedia\mul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4780419" cy="488414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68144" y="256490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g-BG" sz="2400" dirty="0" smtClean="0"/>
              <a:t>Many  or more than one </a:t>
            </a:r>
            <a:endParaRPr lang="bg-B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50851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g-BG" sz="2400" dirty="0" smtClean="0"/>
              <a:t>Medium of Communication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292080" y="692696"/>
            <a:ext cx="3456384" cy="3932687"/>
            <a:chOff x="5292080" y="620688"/>
            <a:chExt cx="3456384" cy="3932687"/>
          </a:xfrm>
        </p:grpSpPr>
        <p:grpSp>
          <p:nvGrpSpPr>
            <p:cNvPr id="11" name="Group 10"/>
            <p:cNvGrpSpPr/>
            <p:nvPr/>
          </p:nvGrpSpPr>
          <p:grpSpPr>
            <a:xfrm>
              <a:off x="5292080" y="620688"/>
              <a:ext cx="3456384" cy="3932687"/>
              <a:chOff x="4720517" y="-988829"/>
              <a:chExt cx="7128792" cy="6272889"/>
            </a:xfrm>
          </p:grpSpPr>
          <p:pic>
            <p:nvPicPr>
              <p:cNvPr id="2052" name="Picture 4" descr="C:\Users\huyen\Desktop\Multimedia\wordle-infoaccess_20080725-5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20517" y="-988829"/>
                <a:ext cx="7128792" cy="6226740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6876254" y="4653136"/>
                <a:ext cx="1854206" cy="63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bg-BG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436096" y="3933056"/>
              <a:ext cx="1512168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Text</a:t>
              </a:r>
              <a:endParaRPr lang="bg-BG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Elements </a:t>
            </a:r>
            <a:r>
              <a:rPr lang="bg-BG" sz="4400" b="1" u="sng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of Multimedia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3528" y="2735761"/>
            <a:ext cx="4354110" cy="4122239"/>
            <a:chOff x="323528" y="2735761"/>
            <a:chExt cx="4354110" cy="4122239"/>
          </a:xfrm>
        </p:grpSpPr>
        <p:pic>
          <p:nvPicPr>
            <p:cNvPr id="2054" name="Picture 6" descr="C:\Users\huyen\Desktop\Multimedia\web-design-graphics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23528" y="2735761"/>
              <a:ext cx="2232248" cy="4122239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2483768" y="3717032"/>
              <a:ext cx="2193870" cy="584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365760" lvl="0" indent="-283464">
                <a:spcBef>
                  <a:spcPts val="600"/>
                </a:spcBef>
                <a:buClr>
                  <a:srgbClr val="727CA3"/>
                </a:buClr>
                <a:buSzPct val="80000"/>
                <a:buFont typeface="Wingdings 2"/>
                <a:buChar char=""/>
              </a:pPr>
              <a:r>
                <a:rPr lang="bg-BG" sz="3200" dirty="0" smtClean="0">
                  <a:solidFill>
                    <a:schemeClr val="accent1">
                      <a:lumMod val="75000"/>
                    </a:schemeClr>
                  </a:solidFill>
                </a:rPr>
                <a:t>Graphics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260648"/>
            <a:ext cx="3600400" cy="3501008"/>
            <a:chOff x="395536" y="260648"/>
            <a:chExt cx="3600400" cy="3501008"/>
          </a:xfrm>
        </p:grpSpPr>
        <p:pic>
          <p:nvPicPr>
            <p:cNvPr id="2055" name="Picture 7" descr="C:\Users\huyen\Desktop\Multimedia\ANIMA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260648"/>
              <a:ext cx="1804858" cy="3501008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835696" y="1700808"/>
              <a:ext cx="2160240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Animation</a:t>
              </a:r>
              <a:endParaRPr lang="bg-BG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69523" y="3068960"/>
            <a:ext cx="4274477" cy="3789040"/>
            <a:chOff x="4869523" y="3068960"/>
            <a:chExt cx="4274477" cy="3789040"/>
          </a:xfrm>
        </p:grpSpPr>
        <p:pic>
          <p:nvPicPr>
            <p:cNvPr id="2056" name="Picture 8" descr="C:\Users\huyen\Desktop\Multimedia\sound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9523" y="3068960"/>
              <a:ext cx="4274477" cy="378904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4932040" y="3284984"/>
              <a:ext cx="1584176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Audio</a:t>
              </a:r>
              <a:endParaRPr lang="bg-BG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057" name="Picture 9" descr="C:\Users\huyen\Desktop\Multimedia\feature_all_med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764704"/>
            <a:ext cx="4856187" cy="4278784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979712" y="4293096"/>
            <a:ext cx="136815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Video</a:t>
            </a:r>
            <a:endParaRPr lang="bg-B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2776"/>
            <a:ext cx="8388425" cy="280831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endParaRPr lang="bg-BG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bg-BG" sz="3600" dirty="0" smtClean="0">
                <a:solidFill>
                  <a:schemeClr val="accent3">
                    <a:lumMod val="75000"/>
                  </a:schemeClr>
                </a:solidFill>
              </a:rPr>
              <a:t>Effect of text presentations.</a:t>
            </a:r>
          </a:p>
          <a:p>
            <a:pPr algn="just">
              <a:buFont typeface="Wingdings" pitchFamily="2" charset="2"/>
              <a:buChar char="Ø"/>
            </a:pPr>
            <a:r>
              <a:rPr lang="bg-BG" sz="3600" dirty="0" smtClean="0">
                <a:solidFill>
                  <a:schemeClr val="accent3">
                    <a:lumMod val="75000"/>
                  </a:schemeClr>
                </a:solidFill>
              </a:rPr>
              <a:t>Improves the quality of presentation and retains the attention of audience. </a:t>
            </a:r>
          </a:p>
          <a:p>
            <a:pPr algn="just">
              <a:buFont typeface="Wingdings" pitchFamily="2" charset="2"/>
              <a:buChar char="Ø"/>
            </a:pPr>
            <a:r>
              <a:rPr lang="bg-BG" sz="3600" dirty="0" smtClean="0">
                <a:solidFill>
                  <a:schemeClr val="accent3">
                    <a:lumMod val="75000"/>
                  </a:schemeClr>
                </a:solidFill>
              </a:rPr>
              <a:t>It can be used for educational as well as entertainment purpose .</a:t>
            </a:r>
          </a:p>
          <a:p>
            <a:endParaRPr lang="bg-BG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bg-B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561662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Advantages</a:t>
            </a:r>
            <a:endParaRPr lang="bg-BG" sz="5400" b="1" spc="5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Multimedia in mobile devices</a:t>
            </a:r>
            <a:endParaRPr lang="bg-B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539552" y="2780928"/>
            <a:ext cx="6135216" cy="2947592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bg-BG" dirty="0" smtClean="0"/>
              <a:t>omputers,smartphones,mobile devices</a:t>
            </a:r>
            <a:r>
              <a:rPr lang="en-US" dirty="0" smtClean="0"/>
              <a:t>.</a:t>
            </a:r>
            <a:endParaRPr lang="bg-BG" dirty="0" smtClean="0"/>
          </a:p>
          <a:p>
            <a:endParaRPr lang="en-US" dirty="0" smtClean="0"/>
          </a:p>
          <a:p>
            <a:r>
              <a:rPr lang="bg-BG" dirty="0" smtClean="0"/>
              <a:t>MMS (Multimedia Messages Services)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bg-BG" dirty="0" smtClean="0"/>
              <a:t>mail addressing </a:t>
            </a:r>
            <a:endParaRPr lang="en-US" dirty="0" smtClean="0"/>
          </a:p>
        </p:txBody>
      </p:sp>
      <p:sp>
        <p:nvSpPr>
          <p:cNvPr id="9" name="5-Point Star 8"/>
          <p:cNvSpPr/>
          <p:nvPr/>
        </p:nvSpPr>
        <p:spPr>
          <a:xfrm flipH="1">
            <a:off x="251520" y="4797152"/>
            <a:ext cx="216024" cy="2796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5-Point Star 9"/>
          <p:cNvSpPr/>
          <p:nvPr/>
        </p:nvSpPr>
        <p:spPr>
          <a:xfrm flipH="1">
            <a:off x="251520" y="2924944"/>
            <a:ext cx="216024" cy="2796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5-Point Star 12"/>
          <p:cNvSpPr/>
          <p:nvPr/>
        </p:nvSpPr>
        <p:spPr>
          <a:xfrm flipH="1">
            <a:off x="251520" y="3645024"/>
            <a:ext cx="216024" cy="2796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55679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bg-BG" sz="4800" b="1" u="sng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Definition of Mobile Multimedia </a:t>
            </a:r>
            <a:endParaRPr lang="bg-BG" sz="4800" b="1" u="sng" dirty="0">
              <a:ln w="1905"/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4028256" cy="465411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Mobile multimedia </a:t>
            </a:r>
            <a:r>
              <a:rPr lang="en-US" sz="2400" dirty="0" smtClean="0"/>
              <a:t>refers to various types of content that are either accessed via portable devices or created using them. </a:t>
            </a:r>
            <a:endParaRPr lang="bg-BG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932040" y="1700808"/>
            <a:ext cx="3894584" cy="4506848"/>
          </a:xfrm>
        </p:spPr>
        <p:txBody>
          <a:bodyPr>
            <a:normAutofit/>
          </a:bodyPr>
          <a:lstStyle/>
          <a:p>
            <a:r>
              <a:rPr lang="en-US" b="1" dirty="0" smtClean="0"/>
              <a:t>Text, picture, and video messaging services</a:t>
            </a:r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5122" name="Picture 2" descr="C:\Users\huyen\Desktop\Multimedia\mobile_devic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3960440" cy="4711922"/>
          </a:xfrm>
          <a:prstGeom prst="rect">
            <a:avLst/>
          </a:prstGeom>
          <a:noFill/>
        </p:spPr>
      </p:pic>
      <p:pic>
        <p:nvPicPr>
          <p:cNvPr id="5123" name="Picture 3" descr="C:\Users\huyen\Desktop\Multimedia\Download_butt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4077072"/>
            <a:ext cx="4968552" cy="2448272"/>
          </a:xfrm>
          <a:prstGeom prst="rect">
            <a:avLst/>
          </a:prstGeom>
          <a:noFill/>
        </p:spPr>
      </p:pic>
      <p:pic>
        <p:nvPicPr>
          <p:cNvPr id="5124" name="Picture 4" descr="C:\Users\huyen\Desktop\Multimedia\multimedia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2564904"/>
            <a:ext cx="4536504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244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9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Mobile Messaging Overview</a:t>
            </a:r>
            <a:endParaRPr lang="bg-BG" sz="4400" b="1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SMS</a:t>
            </a:r>
          </a:p>
          <a:p>
            <a:r>
              <a:rPr lang="en-US" sz="3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MMS</a:t>
            </a:r>
          </a:p>
          <a:p>
            <a:r>
              <a:rPr lang="en-US" sz="3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Push notifications</a:t>
            </a:r>
            <a:endParaRPr lang="bg-BG" sz="3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pic>
        <p:nvPicPr>
          <p:cNvPr id="1028" name="Picture 4" descr="C:\Users\huyen\Desktop\Multimedia\message-mms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624" y="0"/>
            <a:ext cx="3384376" cy="3384376"/>
          </a:xfrm>
          <a:prstGeom prst="rect">
            <a:avLst/>
          </a:prstGeom>
          <a:noFill/>
        </p:spPr>
      </p:pic>
      <p:pic>
        <p:nvPicPr>
          <p:cNvPr id="1029" name="Picture 5" descr="C:\Users\huyen\Desktop\Multimedia\6975986-sm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778412"/>
            <a:ext cx="3203848" cy="3079587"/>
          </a:xfrm>
          <a:prstGeom prst="rect">
            <a:avLst/>
          </a:prstGeom>
          <a:noFill/>
        </p:spPr>
      </p:pic>
      <p:pic>
        <p:nvPicPr>
          <p:cNvPr id="1030" name="Picture 6" descr="C:\Users\huyen\Desktop\Multimedia\push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2204864"/>
            <a:ext cx="3419872" cy="3100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qu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202</Words>
  <Application>Microsoft Office PowerPoint</Application>
  <PresentationFormat>On-screen Show (4:3)</PresentationFormat>
  <Paragraphs>66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Equity</vt:lpstr>
      <vt:lpstr>Flow</vt:lpstr>
      <vt:lpstr>Oriel</vt:lpstr>
      <vt:lpstr>Urban</vt:lpstr>
      <vt:lpstr>Foundry</vt:lpstr>
      <vt:lpstr>1_Foundry</vt:lpstr>
      <vt:lpstr>Mobile Multimedia Services </vt:lpstr>
      <vt:lpstr>Contents </vt:lpstr>
      <vt:lpstr>Slide 3</vt:lpstr>
      <vt:lpstr>   Definition of Multimedia </vt:lpstr>
      <vt:lpstr>Elements of Multimedia   </vt:lpstr>
      <vt:lpstr>Slide 6</vt:lpstr>
      <vt:lpstr>Multimedia in mobile devices</vt:lpstr>
      <vt:lpstr>Definition of Mobile Multimedia </vt:lpstr>
      <vt:lpstr> Mobile Messaging Overview</vt:lpstr>
      <vt:lpstr>SMS services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huyen</dc:creator>
  <cp:lastModifiedBy>huyen</cp:lastModifiedBy>
  <cp:revision>139</cp:revision>
  <dcterms:created xsi:type="dcterms:W3CDTF">2012-11-29T11:41:52Z</dcterms:created>
  <dcterms:modified xsi:type="dcterms:W3CDTF">2012-12-15T21:06:09Z</dcterms:modified>
</cp:coreProperties>
</file>