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86" d="100"/>
          <a:sy n="86" d="100"/>
        </p:scale>
        <p:origin x="738" y="6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9/8/2023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133471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en-US" dirty="0"/>
              <a:t>Vision</a:t>
            </a:r>
            <a:br>
              <a:rPr lang="en-US" dirty="0"/>
            </a:br>
            <a:r>
              <a:rPr lang="en-US" dirty="0"/>
              <a:t>				</a:t>
            </a:r>
            <a:r>
              <a:rPr lang="en-US" sz="2800" b="1" dirty="0">
                <a:latin typeface="Bodoni MT" panose="02070603080606020203" pitchFamily="18" charset="0"/>
              </a:rPr>
              <a:t>A globally recognized as the best sustainable oriented accommodation by using a clean energy with affordable but world class experience services</a:t>
            </a:r>
            <a:r>
              <a:rPr lang="en-US" sz="2800" dirty="0">
                <a:latin typeface="Bodoni MT" panose="02070603080606020203" pitchFamily="18" charset="0"/>
              </a:rPr>
              <a:t>.</a:t>
            </a:r>
            <a:br>
              <a:rPr lang="en-US" sz="2800" dirty="0">
                <a:latin typeface="Bodoni MT" panose="02070603080606020203" pitchFamily="18" charset="0"/>
              </a:rPr>
            </a:br>
            <a:br>
              <a:rPr lang="en-US" sz="2800" dirty="0">
                <a:latin typeface="Bodoni MT" panose="02070603080606020203" pitchFamily="18" charset="0"/>
              </a:rPr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91D7A4-4C31-D277-E0A2-2EC232AAC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71" y="896449"/>
            <a:ext cx="3639015" cy="266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D23B126-7CBA-5BBD-8CAE-12CF51644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585" y="1008856"/>
            <a:ext cx="9556750" cy="4840287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algn="ctr"/>
            <a:br>
              <a:rPr lang="en-US" sz="2800" dirty="0">
                <a:latin typeface="Bodoni MT" panose="02070603080606020203" pitchFamily="18" charset="0"/>
              </a:rPr>
            </a:br>
            <a:br>
              <a:rPr lang="en-US" sz="2800" dirty="0">
                <a:latin typeface="Bodoni MT" panose="02070603080606020203" pitchFamily="18" charset="0"/>
              </a:rPr>
            </a:br>
            <a:br>
              <a:rPr lang="en-US" sz="2800" dirty="0"/>
            </a:br>
            <a:br>
              <a:rPr lang="en-US" sz="2800" dirty="0"/>
            </a:br>
            <a:r>
              <a:rPr lang="en-US" sz="2800" b="1" i="1" dirty="0">
                <a:latin typeface="+mj-lt"/>
              </a:rPr>
              <a:t>Mission</a:t>
            </a:r>
          </a:p>
          <a:p>
            <a:pPr algn="ctr"/>
            <a:r>
              <a:rPr lang="en-US" sz="2800" dirty="0"/>
              <a:t>			</a:t>
            </a:r>
            <a:r>
              <a:rPr lang="en-US" i="1" dirty="0">
                <a:latin typeface="+mj-lt"/>
              </a:rPr>
              <a:t>We are committed to provide an extraordinary services that will satisfy the demand of the environment and expectations of our guest.</a:t>
            </a:r>
          </a:p>
          <a:p>
            <a:pPr algn="ctr"/>
            <a:endParaRPr lang="en-US" i="1" dirty="0">
              <a:latin typeface="+mj-lt"/>
            </a:endParaRPr>
          </a:p>
          <a:p>
            <a:pPr algn="ctr"/>
            <a:r>
              <a:rPr lang="en-US" i="1" dirty="0">
                <a:latin typeface="+mj-lt"/>
              </a:rPr>
              <a:t>To give our employee a fair treatment and equal opportunity for development and to persistently look for capture and enhance their capability</a:t>
            </a:r>
          </a:p>
          <a:p>
            <a:pPr algn="r"/>
            <a:r>
              <a:rPr lang="en-US" b="1" dirty="0">
                <a:latin typeface="+mj-lt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6C5BD6-AC38-003E-7FE7-1A32C454E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665" y="535258"/>
            <a:ext cx="3723570" cy="27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F6C2ABF3-C322-42BE-B48A-63C78EC4C218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07964E6-3618-4106-9F0D-0B5B915068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3FD1EE-2EF1-42E3-9260-53F7A9198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A499FA-9FE2-4A54-8493-B62A0ECF167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{67EF20EE-E60A-47B8-B7CB-02D19EA09E05}tf11964407_win32</Template>
  <TotalTime>21</TotalTime>
  <Words>86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Bodoni MT</vt:lpstr>
      <vt:lpstr>Calibri</vt:lpstr>
      <vt:lpstr>Courier New</vt:lpstr>
      <vt:lpstr>Gill Sans Nova</vt:lpstr>
      <vt:lpstr>Gill Sans Nova Light</vt:lpstr>
      <vt:lpstr>Sagona Book</vt:lpstr>
      <vt:lpstr>Custom</vt:lpstr>
      <vt:lpstr>Vision     A globally recognized as the best sustainable oriented accommodation by using a clean energy with affordable but world class experience services.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    A globally recognized as the best sustainable oriented accommodation by using a clean energy with affordable but world class experience services.    </dc:title>
  <dc:creator>Adonis Jr Sanchez</dc:creator>
  <cp:lastModifiedBy>Adonis Jr Sanchez</cp:lastModifiedBy>
  <cp:revision>1</cp:revision>
  <dcterms:created xsi:type="dcterms:W3CDTF">2023-09-08T11:06:02Z</dcterms:created>
  <dcterms:modified xsi:type="dcterms:W3CDTF">2023-09-08T11:27:23Z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