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1f625508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1f625508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f625508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f62550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1f62550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1f62550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f625508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1f625508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1f625508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1f625508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1f625508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1f625508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1f625508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1f625508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1f625508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1f625508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1f625508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1f625508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epai.org/machine-learning-model/text2img" TargetMode="External"/><Relationship Id="rId4" Type="http://schemas.openxmlformats.org/officeDocument/2006/relationships/image" Target="../media/image16.jpg"/><Relationship Id="rId9" Type="http://schemas.openxmlformats.org/officeDocument/2006/relationships/image" Target="../media/image15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Relationship Id="rId7" Type="http://schemas.openxmlformats.org/officeDocument/2006/relationships/image" Target="../media/image7.jpg"/><Relationship Id="rId8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: Statki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Maciej Buczak 268554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12" y="0"/>
            <a:ext cx="35233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Założenia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Moim założeniem projektowym była dwuosobowa gra w statki, za pomocą dwóch urządzeń, a więc z wykorzystaniem bazy danych Firebase.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Pola do gry będą miały wymiary 10 x 10 kratek, a każdy gracz będzie się starał odgadnąć pozycję statków przeciwnika, szybciej, niż przeciwnik zgadnie jego pozycję.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Oczywiście zasady są takie, kto pierwszy odgadnie i zatopi wszystkie statki przeciwnika, wygrywa.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Lekka zmiana zasad oraz geneza nazwy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Moja wersja statków różni się natomiast od zwykłej gry w statki, zamiast zestawu statków, jak na zdjęciu poniżej, każdy gracz otrzymuje 20 </a:t>
            </a:r>
            <a:r>
              <a:rPr lang="pl"/>
              <a:t>pojedynczych</a:t>
            </a:r>
            <a:r>
              <a:rPr lang="pl"/>
              <a:t> statków, dzięki czemu gra staje się według mnie bardziej interesująca. Ponieważ zaczęło to przypominać inną, pewnie znaną wszystkim grę sapera, na którym jest pole minowe, z ang. “minefield”, stąd wzięła się nazwa gry “</a:t>
            </a:r>
            <a:r>
              <a:rPr lang="pl"/>
              <a:t>ShipField</a:t>
            </a:r>
            <a:r>
              <a:rPr lang="pl"/>
              <a:t> 20x1”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25" y="2503063"/>
            <a:ext cx="22860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450" y="2292537"/>
            <a:ext cx="2602150" cy="26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Oprawa graficzna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Większość grafik została wygenerowana z użyciem wygenerowanych przez AI obrazów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https://deepai.org/machine-learning-model/text2img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00" y="2312037"/>
            <a:ext cx="1819026" cy="181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200" y="2312025"/>
            <a:ext cx="1819026" cy="18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750" y="3495600"/>
            <a:ext cx="1196525" cy="11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7750" y="2136450"/>
            <a:ext cx="1196525" cy="11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41938" y="2136450"/>
            <a:ext cx="1196525" cy="11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41938" y="3495604"/>
            <a:ext cx="1196525" cy="11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Menu i przebieg gry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0" y="1074100"/>
            <a:ext cx="1864555" cy="382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237" y="1020713"/>
            <a:ext cx="1877686" cy="387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125" y="1047400"/>
            <a:ext cx="1830749" cy="382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6875" y="1047400"/>
            <a:ext cx="1848971" cy="38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000" y="1185225"/>
            <a:ext cx="5988250" cy="31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2228100" y="121575"/>
            <a:ext cx="468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Fragmenty</a:t>
            </a:r>
            <a:r>
              <a:rPr lang="pl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kodu źródłowego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63" y="217300"/>
            <a:ext cx="5288975" cy="47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475" y="177012"/>
            <a:ext cx="6235051" cy="47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62" y="89287"/>
            <a:ext cx="6119075" cy="49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