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5D0A-B237-475F-8E64-98F79DBF0554}" type="datetimeFigureOut">
              <a:rPr lang="hu-HU" smtClean="0"/>
              <a:t>2022.02.23.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B66E-1CD4-4E8C-BD53-8FCC01E4A02B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48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5D0A-B237-475F-8E64-98F79DBF0554}" type="datetimeFigureOut">
              <a:rPr lang="hu-HU" smtClean="0"/>
              <a:t>2022.02.23.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B66E-1CD4-4E8C-BD53-8FCC01E4A0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087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5D0A-B237-475F-8E64-98F79DBF0554}" type="datetimeFigureOut">
              <a:rPr lang="hu-HU" smtClean="0"/>
              <a:t>2022.02.23.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B66E-1CD4-4E8C-BD53-8FCC01E4A0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5513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5D0A-B237-475F-8E64-98F79DBF0554}" type="datetimeFigureOut">
              <a:rPr lang="hu-HU" smtClean="0"/>
              <a:t>2022.02.23.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B66E-1CD4-4E8C-BD53-8FCC01E4A02B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2113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5D0A-B237-475F-8E64-98F79DBF0554}" type="datetimeFigureOut">
              <a:rPr lang="hu-HU" smtClean="0"/>
              <a:t>2022.02.23.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B66E-1CD4-4E8C-BD53-8FCC01E4A0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7258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5D0A-B237-475F-8E64-98F79DBF0554}" type="datetimeFigureOut">
              <a:rPr lang="hu-HU" smtClean="0"/>
              <a:t>2022.02.23.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B66E-1CD4-4E8C-BD53-8FCC01E4A02B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6955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5D0A-B237-475F-8E64-98F79DBF0554}" type="datetimeFigureOut">
              <a:rPr lang="hu-HU" smtClean="0"/>
              <a:t>2022.02.23.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B66E-1CD4-4E8C-BD53-8FCC01E4A0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6121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5D0A-B237-475F-8E64-98F79DBF0554}" type="datetimeFigureOut">
              <a:rPr lang="hu-HU" smtClean="0"/>
              <a:t>2022.02.23.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B66E-1CD4-4E8C-BD53-8FCC01E4A0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9275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5D0A-B237-475F-8E64-98F79DBF0554}" type="datetimeFigureOut">
              <a:rPr lang="hu-HU" smtClean="0"/>
              <a:t>2022.02.23.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B66E-1CD4-4E8C-BD53-8FCC01E4A0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169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5D0A-B237-475F-8E64-98F79DBF0554}" type="datetimeFigureOut">
              <a:rPr lang="hu-HU" smtClean="0"/>
              <a:t>2022.02.23.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B66E-1CD4-4E8C-BD53-8FCC01E4A0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78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5D0A-B237-475F-8E64-98F79DBF0554}" type="datetimeFigureOut">
              <a:rPr lang="hu-HU" smtClean="0"/>
              <a:t>2022.02.23.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B66E-1CD4-4E8C-BD53-8FCC01E4A0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72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5D0A-B237-475F-8E64-98F79DBF0554}" type="datetimeFigureOut">
              <a:rPr lang="hu-HU" smtClean="0"/>
              <a:t>2022.02.23.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B66E-1CD4-4E8C-BD53-8FCC01E4A0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227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5D0A-B237-475F-8E64-98F79DBF0554}" type="datetimeFigureOut">
              <a:rPr lang="hu-HU" smtClean="0"/>
              <a:t>2022.02.23.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B66E-1CD4-4E8C-BD53-8FCC01E4A0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779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5D0A-B237-475F-8E64-98F79DBF0554}" type="datetimeFigureOut">
              <a:rPr lang="hu-HU" smtClean="0"/>
              <a:t>2022.02.23.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B66E-1CD4-4E8C-BD53-8FCC01E4A0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493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5D0A-B237-475F-8E64-98F79DBF0554}" type="datetimeFigureOut">
              <a:rPr lang="hu-HU" smtClean="0"/>
              <a:t>2022.02.23.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B66E-1CD4-4E8C-BD53-8FCC01E4A0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870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5D0A-B237-475F-8E64-98F79DBF0554}" type="datetimeFigureOut">
              <a:rPr lang="hu-HU" smtClean="0"/>
              <a:t>2022.02.23.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B66E-1CD4-4E8C-BD53-8FCC01E4A0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397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5D0A-B237-475F-8E64-98F79DBF0554}" type="datetimeFigureOut">
              <a:rPr lang="hu-HU" smtClean="0"/>
              <a:t>2022.02.23.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B66E-1CD4-4E8C-BD53-8FCC01E4A0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195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0D5D0A-B237-475F-8E64-98F79DBF0554}" type="datetimeFigureOut">
              <a:rPr lang="hu-HU" smtClean="0"/>
              <a:t>2022.02.23.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C4EB66E-1CD4-4E8C-BD53-8FCC01E4A0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572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Chatbot Project Pythonnal (?)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Buda Levente István, Bogi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833" y="3022876"/>
            <a:ext cx="569915" cy="56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6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4583" y="0"/>
            <a:ext cx="8534400" cy="1507067"/>
          </a:xfrm>
        </p:spPr>
        <p:txBody>
          <a:bodyPr/>
          <a:lstStyle/>
          <a:p>
            <a:r>
              <a:rPr lang="hu-HU" dirty="0" smtClean="0"/>
              <a:t>A kezdetek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34583" y="1184563"/>
            <a:ext cx="8534400" cy="3615267"/>
          </a:xfrm>
        </p:spPr>
        <p:txBody>
          <a:bodyPr/>
          <a:lstStyle/>
          <a:p>
            <a:r>
              <a:rPr lang="hu-HU" dirty="0" smtClean="0"/>
              <a:t>Tervezés</a:t>
            </a:r>
          </a:p>
          <a:p>
            <a:r>
              <a:rPr lang="hu-HU" dirty="0" smtClean="0"/>
              <a:t>Python próba</a:t>
            </a:r>
          </a:p>
          <a:p>
            <a:r>
              <a:rPr lang="hu-HU" dirty="0" smtClean="0"/>
              <a:t>MŰKÖDIK!!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728" y="182879"/>
            <a:ext cx="5778813" cy="361572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27" y="3798606"/>
            <a:ext cx="5107749" cy="175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0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51208" y="164714"/>
            <a:ext cx="8534400" cy="1507067"/>
          </a:xfrm>
        </p:spPr>
        <p:txBody>
          <a:bodyPr/>
          <a:lstStyle/>
          <a:p>
            <a:r>
              <a:rPr lang="hu-HU" dirty="0" smtClean="0"/>
              <a:t>A weboldal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173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76641" y="214591"/>
            <a:ext cx="8534400" cy="1507067"/>
          </a:xfrm>
        </p:spPr>
        <p:txBody>
          <a:bodyPr/>
          <a:lstStyle/>
          <a:p>
            <a:r>
              <a:rPr lang="hu-HU" dirty="0" smtClean="0"/>
              <a:t>A bonyodalom…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43143" y="1458884"/>
            <a:ext cx="8534400" cy="3615267"/>
          </a:xfrm>
        </p:spPr>
        <p:txBody>
          <a:bodyPr/>
          <a:lstStyle/>
          <a:p>
            <a:r>
              <a:rPr lang="hu-HU" dirty="0" smtClean="0"/>
              <a:t>Az eredeti ötletünk az volt, hogy csak megcsináljuk </a:t>
            </a:r>
            <a:r>
              <a:rPr lang="hu-HU" dirty="0"/>
              <a:t>P</a:t>
            </a:r>
            <a:r>
              <a:rPr lang="hu-HU" dirty="0" smtClean="0"/>
              <a:t>ython-</a:t>
            </a:r>
            <a:r>
              <a:rPr lang="hu-HU" dirty="0" err="1" smtClean="0"/>
              <a:t>ban</a:t>
            </a:r>
            <a:r>
              <a:rPr lang="hu-HU" dirty="0" smtClean="0"/>
              <a:t> a botot és kész, de később az az ötletünk támadt, hogy egy weboldalban jobban nézne ki. Viszont, azt ekkor még nem tudtuk, hogy nem  fogjuk tudni összekötni a Python fájlt a HTML-lel.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070" y="745675"/>
            <a:ext cx="444898" cy="44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18205" y="-67734"/>
            <a:ext cx="8534400" cy="1507067"/>
          </a:xfrm>
        </p:spPr>
        <p:txBody>
          <a:bodyPr/>
          <a:lstStyle/>
          <a:p>
            <a:r>
              <a:rPr lang="hu-HU" dirty="0" smtClean="0"/>
              <a:t>Megoldás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18205" y="1101436"/>
            <a:ext cx="8534400" cy="3615267"/>
          </a:xfrm>
        </p:spPr>
        <p:txBody>
          <a:bodyPr/>
          <a:lstStyle/>
          <a:p>
            <a:r>
              <a:rPr lang="hu-HU" dirty="0" smtClean="0"/>
              <a:t>Végül azt találtuk ki, hogy a Python részt átírjuk Java-scriptre, viszont mivel azt még nem tanultuk ezért utánanéztünk a neten, hogy hogy kell csinálni. Póra az szenvedés után sikerült működésre bírni, viszont csak angolul működik, mert nem szereti az ékezeteket.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277" y="-742951"/>
            <a:ext cx="2209539" cy="285750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945" y="3504370"/>
            <a:ext cx="4903935" cy="26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31021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</TotalTime>
  <Words>117</Words>
  <Application>Microsoft Office PowerPoint</Application>
  <PresentationFormat>Szélesvásznú</PresentationFormat>
  <Paragraphs>11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Szelet</vt:lpstr>
      <vt:lpstr>Chatbot Project Pythonnal (?)</vt:lpstr>
      <vt:lpstr>A kezdetek</vt:lpstr>
      <vt:lpstr>A weboldal</vt:lpstr>
      <vt:lpstr>A bonyodalom…</vt:lpstr>
      <vt:lpstr>Megoldás</vt:lpstr>
    </vt:vector>
  </TitlesOfParts>
  <Company>Iskola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Project Pythonnal (?)</dc:title>
  <dc:creator>tanuló</dc:creator>
  <cp:lastModifiedBy>tanuló</cp:lastModifiedBy>
  <cp:revision>6</cp:revision>
  <dcterms:created xsi:type="dcterms:W3CDTF">2022-02-23T12:55:32Z</dcterms:created>
  <dcterms:modified xsi:type="dcterms:W3CDTF">2022-02-23T13:12:31Z</dcterms:modified>
</cp:coreProperties>
</file>