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309b518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309b518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309b5182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309b5182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309b5182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309b5182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Будагян Артём Игоревич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669525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Web-разработчик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17.05.2001 г. рождения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Санкт-Петербург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Российский государственный педагогический университет имени А.И.Герцена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Факультет: Институт информационных технологий и технологического образования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Специальность: Информатика и вычислительная техника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Год окончания: 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Навыки: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Python;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Git;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Работоспособность;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C++;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Пунктуальность;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HTML;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Английский язык C1;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Грамотная речь;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Пунктуальность;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JavaScript;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Написание текстов;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информации в интернет;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Коммуникабельность;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Пользователь ПК.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Python: на уровне выше среднего, работа с нейросетями и машинным обучением.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C++: владение основами и самостоятельное изучение языка на более продвинутом уровне. Разработка собственных проектов на двигателе Unreal Engine.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JavaScript: уровень Junior. Без опыта реальной работы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 Хорошие знания и понимание различных алгоритмов независимо от языка программирования.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86350" y="-104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 мне: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256800" y="590625"/>
            <a:ext cx="86304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С детства увлекаюсь программированием и робототехникой, включающей в себя навыки программирования и инженерии. Из хобби также могу отметить владение музыкальными инструментами и спортивные увлечения. Имею опыт работы с клиентами как русско, так и англоговорящими. Не теряюсь в сложных ситуациях, быстро оцениваю условия и решаю проблемы на высоком уровне.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Моей дипломной бакалаврской работой является разработка нейронной сети, что </a:t>
            </a:r>
            <a:r>
              <a:rPr lang="ru">
                <a:solidFill>
                  <a:srgbClr val="FFFFFF"/>
                </a:solidFill>
              </a:rPr>
              <a:t>способна</a:t>
            </a:r>
            <a:r>
              <a:rPr lang="ru">
                <a:solidFill>
                  <a:srgbClr val="FFFFFF"/>
                </a:solidFill>
              </a:rPr>
              <a:t> показать мои навыки работы с машинным обучением и нейросетями.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</a:rPr>
              <a:t>Легко обучаюсь новому материалу самостоятельно, что позволяет выполнять задачи из различных сфер без затруднений и задержек.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