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ac8ea0c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ac8ea0c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ac8ea0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ac8ea0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ac8ea0c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ac8ea0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ac8ea0c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ac8ea0c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ac8ea0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ac8ea0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ac8ea0c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ac8ea0c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ac8ea0c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ac8ea0c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ac8ea0c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ac8ea0c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ac8ea0c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ac8ea0c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Портфолио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06475"/>
            <a:ext cx="8520600" cy="1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по теме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движение тела под углом к горизонту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ИВТ(1), 1 п/г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690550" y="80525"/>
            <a:ext cx="43383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highlight>
                  <a:srgbClr val="FFFFFF"/>
                </a:highlight>
              </a:rPr>
              <a:t>Ответ: дальность полета уменьшается при уменьшении начальной скорости и увеличивается при увеличении начальной скорости.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73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375" y="2348701"/>
            <a:ext cx="4634625" cy="28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highlight>
                  <a:schemeClr val="dk1"/>
                </a:highlight>
              </a:rPr>
              <a:t>Резюме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Работу по исследованию движения тела под углом к горизонту выполнил студент 1 курса  Будагян Артём Игоревич.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01975"/>
            <a:ext cx="85206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833675"/>
            <a:ext cx="8520600" cy="4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</a:t>
            </a:r>
            <a:r>
              <a:rPr lang="ru">
                <a:highlight>
                  <a:srgbClr val="FFFFFF"/>
                </a:highlight>
              </a:rPr>
              <a:t>Абсолютное движение — движение тела относительно условно неподвижной системы отсчета.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2)Кинетическая энергия – энергия механической системы, зависящая от скоростей ее точек.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3)Линейная скорость — скорость отдельной точки вращающегося тела, зависящая от угловой скорости и расстояния от точки до оси вращения.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4)Материальной точкой называется тело, размеры и форма которого в данной задаче не существенны. Материальную точку часто называют телом.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 к задаче №1 и №2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1)x = V0 * cos(a) * 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y = V0 * sin(a) * t - ((g * (t^2))/2) + 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где V0 - начальная скорость тела,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 - угол, под которым бросают тело,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 - время,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h - высота, с которой бросают тело.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№1 (а)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951" y="1093850"/>
            <a:ext cx="6478076" cy="39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241100" y="1436575"/>
            <a:ext cx="20694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Ответ: Дальность полета при угле 58 градусов равна 3596 м.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№1 (б)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609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Ответ: при угле в 45 градусов, дальность полета будет максимальной.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61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2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50650" y="862350"/>
            <a:ext cx="22350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Условие: </a:t>
            </a:r>
            <a:r>
              <a:rPr lang="ru" sz="1400"/>
              <a:t>С балкона находящегося на 12 этаже на высоте 50 метров от земли бросают теннисный мяч с начальной скоростью 30 м/с под углом 30 градусов к горизонту. Найти дальность полета, а также исследовать зависимость дальности полета от высоты и начальной скорости мяча.</a:t>
            </a:r>
            <a:endParaRPr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225" y="112350"/>
            <a:ext cx="6277325" cy="3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392100" y="3960050"/>
            <a:ext cx="50631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Ответ: дальность полета мяча составит 130 метров при его броске под углом 30 градусов с высоты 50 метров.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613075" y="362350"/>
            <a:ext cx="22191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highlight>
                  <a:srgbClr val="FFFFFF"/>
                </a:highlight>
              </a:rPr>
              <a:t>Ответ: дальность полета уменьшается при уменьшении высоты, а при увеличении - увеличивается.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32250" cy="39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