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6690e15e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6690e15e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6690e15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6690e15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690e15e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690e15e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6690e15e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6690e15e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6690e15e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6690e15e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690e15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690e15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690e15e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6690e15e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5725"/>
            <a:ext cx="8520600" cy="6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Презентация по теме курсовой работы: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955575"/>
            <a:ext cx="85206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ПРИМЕНЕНИЕ ИНФОРМАЦИОННЫХ ТЕХНОЛОГИЙ В ИССЛЕДОВАНИИ ЗАВИСИМОСТИ МОЩНОСТИ ОТ НАПРЯЖЕНИЯ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10575" y="2571750"/>
            <a:ext cx="5808000" cy="24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Доктор педагогических наук,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доцент С. В. Гончарова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 курсовой работы: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1 группы ИВТ А.И.Будагян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Задача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818300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зависит напряжение источника от потери мощности в линии передачи от источника к потребителю при условии постоянства отдаваемой генератором мощности?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Математическая модель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750" y="2747525"/>
            <a:ext cx="1701775" cy="162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>
            <a:stCxn id="70" idx="2"/>
            <a:endCxn id="71" idx="0"/>
          </p:cNvCxnSpPr>
          <p:nvPr/>
        </p:nvCxnSpPr>
        <p:spPr>
          <a:xfrm>
            <a:off x="1385800" y="1940400"/>
            <a:ext cx="0" cy="7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71" idx="3"/>
            <a:endCxn id="73" idx="1"/>
          </p:cNvCxnSpPr>
          <p:nvPr/>
        </p:nvCxnSpPr>
        <p:spPr>
          <a:xfrm>
            <a:off x="2290960" y="3425625"/>
            <a:ext cx="765300" cy="27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754" y="1387950"/>
            <a:ext cx="1925072" cy="8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800" y="1387950"/>
            <a:ext cx="22860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650" y="2719050"/>
            <a:ext cx="1810310" cy="14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6160" y="3153925"/>
            <a:ext cx="2266950" cy="108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stCxn id="73" idx="3"/>
            <a:endCxn id="68" idx="1"/>
          </p:cNvCxnSpPr>
          <p:nvPr/>
        </p:nvCxnSpPr>
        <p:spPr>
          <a:xfrm flipH="1" rot="10800000">
            <a:off x="5323110" y="3561250"/>
            <a:ext cx="1167600" cy="13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stCxn id="68" idx="0"/>
            <a:endCxn id="74" idx="2"/>
          </p:cNvCxnSpPr>
          <p:nvPr/>
        </p:nvCxnSpPr>
        <p:spPr>
          <a:xfrm rot="10800000">
            <a:off x="6170438" y="2241725"/>
            <a:ext cx="1171200" cy="50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3267225" y="1540025"/>
            <a:ext cx="2421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Конечная формула: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4771500" cy="14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Блок-схема и список идентификаторов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275" y="22275"/>
            <a:ext cx="1493050" cy="509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875" y="2798476"/>
            <a:ext cx="7159648" cy="1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Программа на языке PascalABC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2125"/>
            <a:ext cx="8767251" cy="24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6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Результаты работы программы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775" y="737300"/>
            <a:ext cx="4840126" cy="424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588" y="778775"/>
            <a:ext cx="6960825" cy="42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33475" y="221450"/>
            <a:ext cx="83598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Публикация результата в виде графика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19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Снижение потери мощности равно квадрату коэффициента повышения напряжения, учитывая условия неизменности значения мощности.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