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ad508b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ad508b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ad508b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ad508b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ad508b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ad508b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ad508b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ad508b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ad508bb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ad508bb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633250"/>
            <a:ext cx="8520600" cy="22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Портфолио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96900"/>
            <a:ext cx="8520600" cy="10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по теме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/>
              <a:t>источник постоянного тока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/>
              <a:t>ИВТ(1), 1 п/г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" sz="4000">
                <a:highlight>
                  <a:schemeClr val="dk1"/>
                </a:highlight>
              </a:rPr>
              <a:t>Резюме </a:t>
            </a:r>
            <a:endParaRPr sz="4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" sz="4000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Работу по исследованию источника постоянного тока выполнил студент 1 курса  Будагян Артём Игоревич.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019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02975"/>
            <a:ext cx="8520600" cy="4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1)Активная мощность - </a:t>
            </a:r>
            <a:r>
              <a:rPr lang="ru">
                <a:highlight>
                  <a:srgbClr val="FFFFFF"/>
                </a:highlight>
              </a:rPr>
              <a:t>средняя за период мощность цепи, характеризующая среднюю скорость необратимого преобразования электрической энергии в тепловую, световую, механическую, химическую и другие виды энергии.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2)Внешняя характеристика источника ЭДС - зависимость напряжения на его зажимах от отдаваемого им тока.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3)Зависимые источники ЭДС - источники, электродвижущая сила которых зависит либо от тока, либо от напряжения на некотором участке цепи.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highlight>
                  <a:srgbClr val="FFFFFF"/>
                </a:highlight>
              </a:rPr>
              <a:t>4)Переменный ток - ток, значение и направление которого изменяются во времени.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" sz="4000"/>
              <a:t>Математическая модель к задаче: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1)U = </a:t>
            </a:r>
            <a:r>
              <a:rPr lang="ru" sz="3000">
                <a:highlight>
                  <a:srgbClr val="FFFFFF"/>
                </a:highlight>
              </a:rPr>
              <a:t>Ɛ - r * I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3000">
                <a:highlight>
                  <a:srgbClr val="FFFFFF"/>
                </a:highlight>
              </a:rPr>
              <a:t>2)P = Ɛ * I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3000">
                <a:highlight>
                  <a:srgbClr val="FFFFFF"/>
                </a:highlight>
              </a:rPr>
              <a:t>3)Pп = I * Ɛ - I^2 * r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>
                <a:highlight>
                  <a:srgbClr val="FFFFFF"/>
                </a:highlight>
              </a:rPr>
              <a:t>4)η = Pп / P</a:t>
            </a:r>
            <a:endParaRPr sz="3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00099" cy="26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701" y="2443449"/>
            <a:ext cx="4435800" cy="272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100" y="0"/>
            <a:ext cx="4743900" cy="2668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0100" y="2475056"/>
            <a:ext cx="4743900" cy="266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