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6a68c5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6a68c5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6a68c5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6a68c5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6a68c57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6a68c57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6a68c57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6a68c57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6a68c57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6a68c57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A%D0%BE%D1%8D%D1%84%D1%84%D0%B8%D1%86%D0%B8%D0%B5%D0%BD%D1%82_%D1%83%D0%BF%D1%80%D1%83%D0%B3%D0%BE%D1%81%D1%82%D0%B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Лабораторная работа по теме механические колебания. Пружинный маятник.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ИВТ(1), 1 п/г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212121"/>
                </a:solidFill>
                <a:highlight>
                  <a:srgbClr val="00FDC8"/>
                </a:highlight>
              </a:rPr>
              <a:t>Резюме </a:t>
            </a:r>
            <a:endParaRPr sz="4000">
              <a:solidFill>
                <a:srgbClr val="212121"/>
              </a:solidFill>
              <a:highlight>
                <a:srgbClr val="00FDC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" sz="40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Работу по исследованию механических колебаний выполнил студент 1 курса  Будагян Артём Игоревич.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00"/>
            <a:ext cx="85206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r>
              <a:rPr lang="ru">
                <a:solidFill>
                  <a:srgbClr val="666666"/>
                </a:solidFill>
              </a:rPr>
              <a:t>Механические колебания - обладающие периодичностью отклонения тела от положения равновесия. Возбуждение механических колебаний происходит путем непосредственного воздействия на колебательную систему.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2)Маятник на пружине — механическая система, состоящая из пружины с </a:t>
            </a:r>
            <a:r>
              <a:rPr lang="ru">
                <a:solidFill>
                  <a:srgbClr val="666666"/>
                </a:solidFill>
                <a:uFill>
                  <a:noFill/>
                </a:uFill>
                <a:hlinkClick r:id="rId3"/>
              </a:rPr>
              <a:t>коэффициентом упругости</a:t>
            </a:r>
            <a:r>
              <a:rPr lang="ru">
                <a:solidFill>
                  <a:srgbClr val="666666"/>
                </a:solidFill>
              </a:rPr>
              <a:t> k, один конец которой жестко закреплен, а на втором находится груз массы m.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3)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Амплитуда - максимальное значение периодически изменяющейся величины.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127000" marR="10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"/>
              <a:t>Математическая модель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753450" y="14968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Source Code Pro"/>
                <a:ea typeface="Source Code Pro"/>
                <a:cs typeface="Source Code Pro"/>
                <a:sym typeface="Source Code Pro"/>
              </a:rPr>
              <a:t>x(t)=mg/k(1-cos(w₀*t))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490538"/>
            <a:ext cx="69818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