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b27f28dd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b27f28dd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27f28dd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27f28dd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27f28dd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27f28dd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cb9f1cd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cb9f1cd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b9f1cd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b9f1cd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Портфолио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415600"/>
            <a:ext cx="8520600" cy="11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по теме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"/>
              <a:t>число молекул в атмосфере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ИВТ(1), 1 п/г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11700" y="34307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rgbClr val="212121"/>
                </a:solidFill>
                <a:highlight>
                  <a:srgbClr val="00FDC8"/>
                </a:highlight>
                <a:latin typeface="Amatic SC"/>
                <a:ea typeface="Amatic SC"/>
                <a:cs typeface="Amatic SC"/>
                <a:sym typeface="Amatic SC"/>
              </a:rPr>
              <a:t>Резюме </a:t>
            </a:r>
            <a:endParaRPr b="1" sz="4200">
              <a:solidFill>
                <a:srgbClr val="21212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12588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rgbClr val="212121"/>
                </a:solidFill>
                <a:highlight>
                  <a:srgbClr val="00FDC8"/>
                </a:highlight>
                <a:latin typeface="Amatic SC"/>
                <a:ea typeface="Amatic SC"/>
                <a:cs typeface="Amatic SC"/>
                <a:sym typeface="Amatic SC"/>
              </a:rPr>
              <a:t>Работу по исследованию количества молекул в атмосфере выполнил студент 1 курса  Будагян Артём Игоревич.</a:t>
            </a:r>
            <a:endParaRPr>
              <a:highlight>
                <a:srgbClr val="00FDC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12121"/>
                </a:solidFill>
                <a:highlight>
                  <a:schemeClr val="dk1"/>
                </a:highlight>
              </a:rPr>
              <a:t>Математическая модель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1)N = (4 * π * R^2 * </a:t>
            </a:r>
            <a:r>
              <a:rPr lang="ru" sz="2400"/>
              <a:t>p0 / μ * g) * NA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/>
              <a:t>2)p(h) = p0 * exp(-μ * g * h / R * T)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61650" y="1096050"/>
            <a:ext cx="8629500" cy="29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Полное число молекул в атмосфере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= 1,78363E + 34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361650" y="431975"/>
            <a:ext cx="23910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FFFFFF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Задача №1</a:t>
            </a:r>
            <a:endParaRPr b="1" sz="3000">
              <a:solidFill>
                <a:srgbClr val="FFFFFF"/>
              </a:solidFill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Задача №2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850" y="780750"/>
            <a:ext cx="6491675" cy="39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304800" y="1225600"/>
            <a:ext cx="2180100" cy="3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Вывод: чем больше высота, тем больше давление газа в однородном поле тяжести и наоборот: чем меньше высота, тем давление газа меньше.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