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 Light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Light-regular.fntdata"/><Relationship Id="rId22" Type="http://schemas.openxmlformats.org/officeDocument/2006/relationships/font" Target="fonts/SourceCodeProLight-italic.fntdata"/><Relationship Id="rId21" Type="http://schemas.openxmlformats.org/officeDocument/2006/relationships/font" Target="fonts/SourceCodeProLight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SourceCodePr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7dac6a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7dac6a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7dac6ad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7dac6ad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7dac6ad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7dac6a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7dac6ad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7dac6a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7dac6a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7dac6a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7dac6a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7dac6a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7dac6a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7dac6a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7dac6a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7dac6a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7dac6a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7dac6a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7dac6a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7dac6a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7dac6ad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7dac6a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7dac6a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7dac6a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17dac6ad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17dac6ad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u.wikipedia.org/wiki/%D0%97%D0%B5%D0%BC%D0%BB%D1%8F" TargetMode="External"/><Relationship Id="rId5" Type="http://schemas.openxmlformats.org/officeDocument/2006/relationships/hyperlink" Target="https://ru.wikipedia.org/wiki/%D0%9C%D0%B0%D1%80%D1%81" TargetMode="External"/><Relationship Id="rId6" Type="http://schemas.openxmlformats.org/officeDocument/2006/relationships/hyperlink" Target="https://ru.wikipedia.org/wiki/%D0%A1%D0%B0%D1%82%D1%83%D1%80%D0%B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Портфолио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Лабораторная работа №1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ИВТ(1), 1 п/г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Траектория движения Земля - Марс: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00" y="1179875"/>
            <a:ext cx="6155000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Траектория движения Земля - Сатурн: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00" y="1149775"/>
            <a:ext cx="6290613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90250" y="526350"/>
            <a:ext cx="5756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Траектории движения планет: Марса и Сатурна,  являются цикличными.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04800" y="309350"/>
            <a:ext cx="85377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dk1"/>
                </a:highlight>
              </a:rPr>
              <a:t>Резюме </a:t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00400" y="2195725"/>
            <a:ext cx="86421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Работу по исследованию видимых траекторий движения планет выполнил студент 1 курса  Будагян Артём Игоревич.</a:t>
            </a:r>
            <a:endParaRPr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Библиография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125" y="1912172"/>
            <a:ext cx="3412224" cy="31136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получения информации о константах связанных с решением задач я использовал страницы из википедии про </a:t>
            </a:r>
            <a:r>
              <a:rPr lang="ru" u="sng">
                <a:solidFill>
                  <a:schemeClr val="hlink"/>
                </a:solidFill>
                <a:hlinkClick r:id="rId4"/>
              </a:rPr>
              <a:t>Землю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Марс</a:t>
            </a:r>
            <a:r>
              <a:rPr lang="ru"/>
              <a:t> и </a:t>
            </a:r>
            <a:r>
              <a:rPr lang="ru" u="sng">
                <a:solidFill>
                  <a:schemeClr val="hlink"/>
                </a:solidFill>
                <a:hlinkClick r:id="rId6"/>
              </a:rPr>
              <a:t>Сатурн</a:t>
            </a:r>
            <a:r>
              <a:rPr lang="ru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Глоссарий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1)Орбита - путь, по которому движется небесное тело вокруг другого.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2)Скорость света - скорость распространения электромагнитных волн в вакууме.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3)Терминатор - эллиптическая линия, которая разделяет   освещенную часть небесного тела от неосвещённой.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4)Апогей - наиболее удаленная от Земли точка орбиты естественного спутника Луны или любого искусственного спутника Земли.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Цикада цитат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dk2"/>
                </a:solidFill>
              </a:rPr>
              <a:t>Сравнивая нашу Землю со Вселенной, мы находим, что она всего лишь точка.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50675" y="2058750"/>
            <a:ext cx="39381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accent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Луций Анней Сенека - римский философ-стоик, поэт и гос. деятель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65500" y="501329"/>
            <a:ext cx="4045200" cy="36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Когда мы до конца исследуем космос, окажется, что, будучи здесь, на земле, мы уже были в небе.</a:t>
            </a:r>
            <a:endParaRPr sz="2400"/>
          </a:p>
        </p:txBody>
      </p:sp>
      <p:sp>
        <p:nvSpPr>
          <p:cNvPr id="93" name="Google Shape;93;p19"/>
          <p:cNvSpPr txBox="1"/>
          <p:nvPr/>
        </p:nvSpPr>
        <p:spPr>
          <a:xfrm>
            <a:off x="4882325" y="2139800"/>
            <a:ext cx="41388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Станислав Ежи Лец - Польский поэт, философ, писатель-сатирик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highlight>
                  <a:srgbClr val="FFFFFF"/>
                </a:highlight>
              </a:rPr>
              <a:t>Жизнь показывает, что и космос будут осваивать не какие-нибудь супермены, а самые простые люди.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-50112" y="2278800"/>
            <a:ext cx="462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Юрий Гагарин - космонавт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 к задаче номер 1 и 2: 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380875" y="1178100"/>
            <a:ext cx="78165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x = r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1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*cos(w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1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*t) - r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2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*cos(w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2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*t)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y = r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1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*sin(w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1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*t) - r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2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*sin(w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2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*t)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где: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r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1,2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- расстояние от планет до солнца;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w</a:t>
            </a:r>
            <a:r>
              <a:rPr baseline="-25000"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1,2</a:t>
            </a:r>
            <a:r>
              <a:rPr lang="ru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 - угловая скорость планет. 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