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6c9b97a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6c9b97a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6c9b97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6c9b97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56c9b97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56c9b97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6c9b97a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6c9b97a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6c9b97a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6c9b97a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6c9b97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6c9b97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"/>
              <a:t>Портфолио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/>
              <a:t>Лабораторная работа №3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/>
              <a:t>ИВТ(1), 1 п/г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" sz="4000">
                <a:highlight>
                  <a:schemeClr val="dk1"/>
                </a:highlight>
              </a:rPr>
              <a:t>Резюме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" sz="4000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Работу по исследованию колебательного контура выполнил студент 1 курса  Будагян Артём Игоревич.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Гармонические колебания - колебания, при которых величина, вызывающая отклонение системы от устойчивого состояния, изменяется по закону синуса или косинуса.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2)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Колебательный контур - электрическая цепь, содержащая последовательно соединенные конденсатор, катушку индуктивности и активное сопротивление.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3)Электрическое напряжение - скалярная величина, численно равная работе, совершаемой суммарным полем сторонних и кулоновских сил при перемещении единичного положительного заряда на участке электрической цепи.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31975" y="1316000"/>
            <a:ext cx="6620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Source Code Pro"/>
                <a:ea typeface="Source Code Pro"/>
                <a:cs typeface="Source Code Pro"/>
                <a:sym typeface="Source Code Pro"/>
              </a:rPr>
              <a:t>q(t)=C*ε*Q₀*(1-cos(w₀*t))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4000" y="2894925"/>
            <a:ext cx="6620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ru" sz="3000">
                <a:latin typeface="Source Code Pro"/>
                <a:ea typeface="Source Code Pro"/>
                <a:cs typeface="Source Code Pro"/>
                <a:sym typeface="Source Code Pro"/>
              </a:rPr>
              <a:t>(t)=Q₀*w₀*sin(</a:t>
            </a:r>
            <a:r>
              <a:rPr lang="ru" sz="3000">
                <a:latin typeface="Source Code Pro"/>
                <a:ea typeface="Source Code Pro"/>
                <a:cs typeface="Source Code Pro"/>
                <a:sym typeface="Source Code Pro"/>
              </a:rPr>
              <a:t>w₀*t+α)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№1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325" y="1057550"/>
            <a:ext cx="6321350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№2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25" y="1057550"/>
            <a:ext cx="6336448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