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2ab9de5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2ab9de5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2ab9de5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2ab9de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2ab9de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2ab9de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2800" y="828025"/>
            <a:ext cx="3556200" cy="3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Этапы решения задач с матрицами средствами электронных таблиц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670475" y="3819775"/>
            <a:ext cx="23709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Будагян А.И.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ИВТ 1 группа(1п/г)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этап решения.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84950"/>
            <a:ext cx="85206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Придумать размеры матриц и значения для них, подходящие под условие задачи. Ввести матрицы(у) в электронную таблицу </a:t>
            </a:r>
            <a:r>
              <a:rPr lang="ru"/>
              <a:t>(либо вписать матрицы(у) из условия)</a:t>
            </a:r>
            <a:r>
              <a:rPr lang="ru"/>
              <a:t>. Кол-во матриц зависит от задачи.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12" y="2519848"/>
            <a:ext cx="7737576" cy="12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этап решения.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Записать формулу в ячейку таблицы (и растянуть формулу, если это требуется для построения матрицы).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225" y="2075125"/>
            <a:ext cx="12192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575" y="2467013"/>
            <a:ext cx="15525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0" y="2571750"/>
            <a:ext cx="4470350" cy="12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5722" y="3184550"/>
            <a:ext cx="4196375" cy="13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этап решения.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Оформить матрицы в единном стиле. </a:t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652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