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3"/>
  </p:notesMasterIdLst>
  <p:sldIdLst>
    <p:sldId id="256" r:id="rId2"/>
  </p:sldIdLst>
  <p:sldSz cx="30243463" cy="21386800"/>
  <p:notesSz cx="9144000" cy="6858000"/>
  <p:defaultTextStyle>
    <a:defPPr>
      <a:defRPr lang="en-US"/>
    </a:defPPr>
    <a:lvl1pPr marL="0" algn="l" defTabSz="2949096" rtl="0" eaLnBrk="1" latinLnBrk="0" hangingPunct="1">
      <a:defRPr sz="5800" kern="1200">
        <a:solidFill>
          <a:schemeClr val="tx1"/>
        </a:solidFill>
        <a:latin typeface="+mn-lt"/>
        <a:ea typeface="+mn-ea"/>
        <a:cs typeface="+mn-cs"/>
      </a:defRPr>
    </a:lvl1pPr>
    <a:lvl2pPr marL="1474546" algn="l" defTabSz="2949096" rtl="0" eaLnBrk="1" latinLnBrk="0" hangingPunct="1">
      <a:defRPr sz="5800" kern="1200">
        <a:solidFill>
          <a:schemeClr val="tx1"/>
        </a:solidFill>
        <a:latin typeface="+mn-lt"/>
        <a:ea typeface="+mn-ea"/>
        <a:cs typeface="+mn-cs"/>
      </a:defRPr>
    </a:lvl2pPr>
    <a:lvl3pPr marL="2949096" algn="l" defTabSz="2949096" rtl="0" eaLnBrk="1" latinLnBrk="0" hangingPunct="1">
      <a:defRPr sz="5800" kern="1200">
        <a:solidFill>
          <a:schemeClr val="tx1"/>
        </a:solidFill>
        <a:latin typeface="+mn-lt"/>
        <a:ea typeface="+mn-ea"/>
        <a:cs typeface="+mn-cs"/>
      </a:defRPr>
    </a:lvl3pPr>
    <a:lvl4pPr marL="4423642" algn="l" defTabSz="2949096" rtl="0" eaLnBrk="1" latinLnBrk="0" hangingPunct="1">
      <a:defRPr sz="5800" kern="1200">
        <a:solidFill>
          <a:schemeClr val="tx1"/>
        </a:solidFill>
        <a:latin typeface="+mn-lt"/>
        <a:ea typeface="+mn-ea"/>
        <a:cs typeface="+mn-cs"/>
      </a:defRPr>
    </a:lvl4pPr>
    <a:lvl5pPr marL="5898192" algn="l" defTabSz="2949096" rtl="0" eaLnBrk="1" latinLnBrk="0" hangingPunct="1">
      <a:defRPr sz="5800" kern="1200">
        <a:solidFill>
          <a:schemeClr val="tx1"/>
        </a:solidFill>
        <a:latin typeface="+mn-lt"/>
        <a:ea typeface="+mn-ea"/>
        <a:cs typeface="+mn-cs"/>
      </a:defRPr>
    </a:lvl5pPr>
    <a:lvl6pPr marL="7372738" algn="l" defTabSz="2949096" rtl="0" eaLnBrk="1" latinLnBrk="0" hangingPunct="1">
      <a:defRPr sz="5800" kern="1200">
        <a:solidFill>
          <a:schemeClr val="tx1"/>
        </a:solidFill>
        <a:latin typeface="+mn-lt"/>
        <a:ea typeface="+mn-ea"/>
        <a:cs typeface="+mn-cs"/>
      </a:defRPr>
    </a:lvl6pPr>
    <a:lvl7pPr marL="8847288" algn="l" defTabSz="2949096" rtl="0" eaLnBrk="1" latinLnBrk="0" hangingPunct="1">
      <a:defRPr sz="5800" kern="1200">
        <a:solidFill>
          <a:schemeClr val="tx1"/>
        </a:solidFill>
        <a:latin typeface="+mn-lt"/>
        <a:ea typeface="+mn-ea"/>
        <a:cs typeface="+mn-cs"/>
      </a:defRPr>
    </a:lvl7pPr>
    <a:lvl8pPr marL="10321834" algn="l" defTabSz="2949096" rtl="0" eaLnBrk="1" latinLnBrk="0" hangingPunct="1">
      <a:defRPr sz="5800" kern="1200">
        <a:solidFill>
          <a:schemeClr val="tx1"/>
        </a:solidFill>
        <a:latin typeface="+mn-lt"/>
        <a:ea typeface="+mn-ea"/>
        <a:cs typeface="+mn-cs"/>
      </a:defRPr>
    </a:lvl8pPr>
    <a:lvl9pPr marL="11796380" algn="l" defTabSz="2949096" rtl="0" eaLnBrk="1" latinLnBrk="0" hangingPunct="1">
      <a:defRPr sz="5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2426" autoAdjust="0"/>
    <p:restoredTop sz="90143" autoAdjust="0"/>
  </p:normalViewPr>
  <p:slideViewPr>
    <p:cSldViewPr>
      <p:cViewPr>
        <p:scale>
          <a:sx n="50" d="100"/>
          <a:sy n="50" d="100"/>
        </p:scale>
        <p:origin x="-930" y="474"/>
      </p:cViewPr>
      <p:guideLst>
        <p:guide orient="horz" pos="6736"/>
        <p:guide pos="9526"/>
      </p:guideLst>
    </p:cSldViewPr>
  </p:slideViewPr>
  <p:notesTextViewPr>
    <p:cViewPr>
      <p:scale>
        <a:sx n="1" d="1"/>
        <a:sy n="1" d="1"/>
      </p:scale>
      <p:origin x="0" y="0"/>
    </p:cViewPr>
  </p:notesTextViewPr>
  <p:notesViewPr>
    <p:cSldViewPr>
      <p:cViewPr varScale="1">
        <p:scale>
          <a:sx n="93" d="100"/>
          <a:sy n="93" d="100"/>
        </p:scale>
        <p:origin x="-2130" y="-9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C1B2E3AD-0B02-4438-9CC1-E672BEAE7DA7}" type="datetimeFigureOut">
              <a:rPr lang="en-US" smtClean="0"/>
              <a:pPr/>
              <a:t>5/14/2015</a:t>
            </a:fld>
            <a:endParaRPr lang="en-US"/>
          </a:p>
        </p:txBody>
      </p:sp>
      <p:sp>
        <p:nvSpPr>
          <p:cNvPr id="4" name="Slide Image Placeholder 3"/>
          <p:cNvSpPr>
            <a:spLocks noGrp="1" noRot="1" noChangeAspect="1"/>
          </p:cNvSpPr>
          <p:nvPr>
            <p:ph type="sldImg" idx="2"/>
          </p:nvPr>
        </p:nvSpPr>
        <p:spPr>
          <a:xfrm>
            <a:off x="2754313" y="514350"/>
            <a:ext cx="3635375"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EAED23BD-AA2F-4988-A1C4-BB793D9573B4}" type="slidenum">
              <a:rPr lang="en-US" smtClean="0"/>
              <a:pPr/>
              <a:t>‹#›</a:t>
            </a:fld>
            <a:endParaRPr lang="en-US"/>
          </a:p>
        </p:txBody>
      </p:sp>
    </p:spTree>
    <p:extLst>
      <p:ext uri="{BB962C8B-B14F-4D97-AF65-F5344CB8AC3E}">
        <p14:creationId xmlns:p14="http://schemas.microsoft.com/office/powerpoint/2010/main" val="2305224295"/>
      </p:ext>
    </p:extLst>
  </p:cSld>
  <p:clrMap bg1="lt1" tx1="dk1" bg2="lt2" tx2="dk2" accent1="accent1" accent2="accent2" accent3="accent3" accent4="accent4" accent5="accent5" accent6="accent6" hlink="hlink" folHlink="folHlink"/>
  <p:notesStyle>
    <a:lvl1pPr marL="0" algn="l" defTabSz="2949096" rtl="0" eaLnBrk="1" latinLnBrk="0" hangingPunct="1">
      <a:defRPr sz="3800" kern="1200">
        <a:solidFill>
          <a:schemeClr val="tx1"/>
        </a:solidFill>
        <a:latin typeface="+mn-lt"/>
        <a:ea typeface="+mn-ea"/>
        <a:cs typeface="+mn-cs"/>
      </a:defRPr>
    </a:lvl1pPr>
    <a:lvl2pPr marL="1474546" algn="l" defTabSz="2949096" rtl="0" eaLnBrk="1" latinLnBrk="0" hangingPunct="1">
      <a:defRPr sz="3800" kern="1200">
        <a:solidFill>
          <a:schemeClr val="tx1"/>
        </a:solidFill>
        <a:latin typeface="+mn-lt"/>
        <a:ea typeface="+mn-ea"/>
        <a:cs typeface="+mn-cs"/>
      </a:defRPr>
    </a:lvl2pPr>
    <a:lvl3pPr marL="2949096" algn="l" defTabSz="2949096" rtl="0" eaLnBrk="1" latinLnBrk="0" hangingPunct="1">
      <a:defRPr sz="3800" kern="1200">
        <a:solidFill>
          <a:schemeClr val="tx1"/>
        </a:solidFill>
        <a:latin typeface="+mn-lt"/>
        <a:ea typeface="+mn-ea"/>
        <a:cs typeface="+mn-cs"/>
      </a:defRPr>
    </a:lvl3pPr>
    <a:lvl4pPr marL="4423642" algn="l" defTabSz="2949096" rtl="0" eaLnBrk="1" latinLnBrk="0" hangingPunct="1">
      <a:defRPr sz="3800" kern="1200">
        <a:solidFill>
          <a:schemeClr val="tx1"/>
        </a:solidFill>
        <a:latin typeface="+mn-lt"/>
        <a:ea typeface="+mn-ea"/>
        <a:cs typeface="+mn-cs"/>
      </a:defRPr>
    </a:lvl4pPr>
    <a:lvl5pPr marL="5898192" algn="l" defTabSz="2949096" rtl="0" eaLnBrk="1" latinLnBrk="0" hangingPunct="1">
      <a:defRPr sz="3800" kern="1200">
        <a:solidFill>
          <a:schemeClr val="tx1"/>
        </a:solidFill>
        <a:latin typeface="+mn-lt"/>
        <a:ea typeface="+mn-ea"/>
        <a:cs typeface="+mn-cs"/>
      </a:defRPr>
    </a:lvl5pPr>
    <a:lvl6pPr marL="7372738" algn="l" defTabSz="2949096" rtl="0" eaLnBrk="1" latinLnBrk="0" hangingPunct="1">
      <a:defRPr sz="3800" kern="1200">
        <a:solidFill>
          <a:schemeClr val="tx1"/>
        </a:solidFill>
        <a:latin typeface="+mn-lt"/>
        <a:ea typeface="+mn-ea"/>
        <a:cs typeface="+mn-cs"/>
      </a:defRPr>
    </a:lvl6pPr>
    <a:lvl7pPr marL="8847288" algn="l" defTabSz="2949096" rtl="0" eaLnBrk="1" latinLnBrk="0" hangingPunct="1">
      <a:defRPr sz="3800" kern="1200">
        <a:solidFill>
          <a:schemeClr val="tx1"/>
        </a:solidFill>
        <a:latin typeface="+mn-lt"/>
        <a:ea typeface="+mn-ea"/>
        <a:cs typeface="+mn-cs"/>
      </a:defRPr>
    </a:lvl7pPr>
    <a:lvl8pPr marL="10321834" algn="l" defTabSz="2949096" rtl="0" eaLnBrk="1" latinLnBrk="0" hangingPunct="1">
      <a:defRPr sz="3800" kern="1200">
        <a:solidFill>
          <a:schemeClr val="tx1"/>
        </a:solidFill>
        <a:latin typeface="+mn-lt"/>
        <a:ea typeface="+mn-ea"/>
        <a:cs typeface="+mn-cs"/>
      </a:defRPr>
    </a:lvl8pPr>
    <a:lvl9pPr marL="11796380" algn="l" defTabSz="2949096" rtl="0" eaLnBrk="1" latinLnBrk="0" hangingPunct="1">
      <a:defRPr sz="3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8260" y="6643771"/>
            <a:ext cx="25706944" cy="4584300"/>
          </a:xfrm>
        </p:spPr>
        <p:txBody>
          <a:bodyPr/>
          <a:lstStyle/>
          <a:p>
            <a:r>
              <a:rPr lang="en-US" smtClean="0"/>
              <a:t>Click to edit Master title style</a:t>
            </a:r>
            <a:endParaRPr lang="en-US"/>
          </a:p>
        </p:txBody>
      </p:sp>
      <p:sp>
        <p:nvSpPr>
          <p:cNvPr id="3" name="Subtitle 2"/>
          <p:cNvSpPr>
            <a:spLocks noGrp="1"/>
          </p:cNvSpPr>
          <p:nvPr>
            <p:ph type="subTitle" idx="1"/>
          </p:nvPr>
        </p:nvSpPr>
        <p:spPr>
          <a:xfrm>
            <a:off x="4536520" y="12119186"/>
            <a:ext cx="21170424" cy="5465516"/>
          </a:xfrm>
        </p:spPr>
        <p:txBody>
          <a:bodyPr/>
          <a:lstStyle>
            <a:lvl1pPr marL="0" indent="0" algn="ctr">
              <a:buNone/>
              <a:defRPr>
                <a:solidFill>
                  <a:schemeClr val="tx1">
                    <a:tint val="75000"/>
                  </a:schemeClr>
                </a:solidFill>
              </a:defRPr>
            </a:lvl1pPr>
            <a:lvl2pPr marL="1472540" indent="0" algn="ctr">
              <a:buNone/>
              <a:defRPr>
                <a:solidFill>
                  <a:schemeClr val="tx1">
                    <a:tint val="75000"/>
                  </a:schemeClr>
                </a:solidFill>
              </a:defRPr>
            </a:lvl2pPr>
            <a:lvl3pPr marL="2945079" indent="0" algn="ctr">
              <a:buNone/>
              <a:defRPr>
                <a:solidFill>
                  <a:schemeClr val="tx1">
                    <a:tint val="75000"/>
                  </a:schemeClr>
                </a:solidFill>
              </a:defRPr>
            </a:lvl3pPr>
            <a:lvl4pPr marL="4417616" indent="0" algn="ctr">
              <a:buNone/>
              <a:defRPr>
                <a:solidFill>
                  <a:schemeClr val="tx1">
                    <a:tint val="75000"/>
                  </a:schemeClr>
                </a:solidFill>
              </a:defRPr>
            </a:lvl4pPr>
            <a:lvl5pPr marL="5890159" indent="0" algn="ctr">
              <a:buNone/>
              <a:defRPr>
                <a:solidFill>
                  <a:schemeClr val="tx1">
                    <a:tint val="75000"/>
                  </a:schemeClr>
                </a:solidFill>
              </a:defRPr>
            </a:lvl5pPr>
            <a:lvl6pPr marL="7362698" indent="0" algn="ctr">
              <a:buNone/>
              <a:defRPr>
                <a:solidFill>
                  <a:schemeClr val="tx1">
                    <a:tint val="75000"/>
                  </a:schemeClr>
                </a:solidFill>
              </a:defRPr>
            </a:lvl6pPr>
            <a:lvl7pPr marL="8835238" indent="0" algn="ctr">
              <a:buNone/>
              <a:defRPr>
                <a:solidFill>
                  <a:schemeClr val="tx1">
                    <a:tint val="75000"/>
                  </a:schemeClr>
                </a:solidFill>
              </a:defRPr>
            </a:lvl7pPr>
            <a:lvl8pPr marL="10307781" indent="0" algn="ctr">
              <a:buNone/>
              <a:defRPr>
                <a:solidFill>
                  <a:schemeClr val="tx1">
                    <a:tint val="75000"/>
                  </a:schemeClr>
                </a:solidFill>
              </a:defRPr>
            </a:lvl8pPr>
            <a:lvl9pPr marL="1178031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493A22-F38F-43ED-ABEF-5D4A7A2F0F97}" type="datetimeFigureOut">
              <a:rPr lang="en-US" smtClean="0"/>
              <a:pPr/>
              <a:t>5/14/2015</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53B8C-A0A1-4304-B359-E76BDF2C8200}" type="slidenum">
              <a:rPr lang="en-US" smtClean="0"/>
              <a:pPr/>
              <a:t>‹#›</a:t>
            </a:fld>
            <a:endParaRPr lang="en-US"/>
          </a:p>
        </p:txBody>
      </p:sp>
    </p:spTree>
    <p:extLst>
      <p:ext uri="{BB962C8B-B14F-4D97-AF65-F5344CB8AC3E}">
        <p14:creationId xmlns:p14="http://schemas.microsoft.com/office/powerpoint/2010/main" val="503078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493A22-F38F-43ED-ABEF-5D4A7A2F0F97}" type="datetimeFigureOut">
              <a:rPr lang="en-US" smtClean="0"/>
              <a:pPr/>
              <a:t>5/14/2015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53B8C-A0A1-4304-B359-E76BDF2C8200}" type="slidenum">
              <a:rPr lang="en-US" smtClean="0"/>
              <a:pPr/>
              <a:t>‹#›</a:t>
            </a:fld>
            <a:endParaRPr lang="en-US"/>
          </a:p>
        </p:txBody>
      </p:sp>
    </p:spTree>
    <p:extLst>
      <p:ext uri="{BB962C8B-B14F-4D97-AF65-F5344CB8AC3E}">
        <p14:creationId xmlns:p14="http://schemas.microsoft.com/office/powerpoint/2010/main" val="2225507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0297" y="4109038"/>
            <a:ext cx="28579020" cy="8759181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353228" y="4109038"/>
            <a:ext cx="85233011" cy="8759181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493A22-F38F-43ED-ABEF-5D4A7A2F0F97}" type="datetimeFigureOut">
              <a:rPr lang="en-US" smtClean="0"/>
              <a:pPr/>
              <a:t>5/14/2015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53B8C-A0A1-4304-B359-E76BDF2C8200}" type="slidenum">
              <a:rPr lang="en-US" smtClean="0"/>
              <a:pPr/>
              <a:t>‹#›</a:t>
            </a:fld>
            <a:endParaRPr lang="en-US"/>
          </a:p>
        </p:txBody>
      </p:sp>
    </p:spTree>
    <p:extLst>
      <p:ext uri="{BB962C8B-B14F-4D97-AF65-F5344CB8AC3E}">
        <p14:creationId xmlns:p14="http://schemas.microsoft.com/office/powerpoint/2010/main" val="4290272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493A22-F38F-43ED-ABEF-5D4A7A2F0F97}" type="datetimeFigureOut">
              <a:rPr lang="en-US" smtClean="0"/>
              <a:pPr/>
              <a:t>5/14/2015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53B8C-A0A1-4304-B359-E76BDF2C8200}" type="slidenum">
              <a:rPr lang="en-US" smtClean="0"/>
              <a:pPr/>
              <a:t>‹#›</a:t>
            </a:fld>
            <a:endParaRPr lang="en-US"/>
          </a:p>
        </p:txBody>
      </p:sp>
    </p:spTree>
    <p:extLst>
      <p:ext uri="{BB962C8B-B14F-4D97-AF65-F5344CB8AC3E}">
        <p14:creationId xmlns:p14="http://schemas.microsoft.com/office/powerpoint/2010/main" val="624236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89025" y="13743001"/>
            <a:ext cx="25706944" cy="4247656"/>
          </a:xfrm>
        </p:spPr>
        <p:txBody>
          <a:bodyPr anchor="t"/>
          <a:lstStyle>
            <a:lvl1pPr algn="l">
              <a:defRPr sz="12900" b="1" cap="all"/>
            </a:lvl1pPr>
          </a:lstStyle>
          <a:p>
            <a:r>
              <a:rPr lang="en-US" smtClean="0"/>
              <a:t>Click to edit Master title style</a:t>
            </a:r>
            <a:endParaRPr lang="en-US"/>
          </a:p>
        </p:txBody>
      </p:sp>
      <p:sp>
        <p:nvSpPr>
          <p:cNvPr id="3" name="Text Placeholder 2"/>
          <p:cNvSpPr>
            <a:spLocks noGrp="1"/>
          </p:cNvSpPr>
          <p:nvPr>
            <p:ph type="body" idx="1"/>
          </p:nvPr>
        </p:nvSpPr>
        <p:spPr>
          <a:xfrm>
            <a:off x="2389025" y="9064643"/>
            <a:ext cx="25706944" cy="4678361"/>
          </a:xfrm>
        </p:spPr>
        <p:txBody>
          <a:bodyPr anchor="b"/>
          <a:lstStyle>
            <a:lvl1pPr marL="0" indent="0">
              <a:buNone/>
              <a:defRPr sz="6400">
                <a:solidFill>
                  <a:schemeClr val="tx1">
                    <a:tint val="75000"/>
                  </a:schemeClr>
                </a:solidFill>
              </a:defRPr>
            </a:lvl1pPr>
            <a:lvl2pPr marL="1472540" indent="0">
              <a:buNone/>
              <a:defRPr sz="5800">
                <a:solidFill>
                  <a:schemeClr val="tx1">
                    <a:tint val="75000"/>
                  </a:schemeClr>
                </a:solidFill>
              </a:defRPr>
            </a:lvl2pPr>
            <a:lvl3pPr marL="2945079" indent="0">
              <a:buNone/>
              <a:defRPr sz="5100">
                <a:solidFill>
                  <a:schemeClr val="tx1">
                    <a:tint val="75000"/>
                  </a:schemeClr>
                </a:solidFill>
              </a:defRPr>
            </a:lvl3pPr>
            <a:lvl4pPr marL="4417616" indent="0">
              <a:buNone/>
              <a:defRPr sz="4500">
                <a:solidFill>
                  <a:schemeClr val="tx1">
                    <a:tint val="75000"/>
                  </a:schemeClr>
                </a:solidFill>
              </a:defRPr>
            </a:lvl4pPr>
            <a:lvl5pPr marL="5890159" indent="0">
              <a:buNone/>
              <a:defRPr sz="4500">
                <a:solidFill>
                  <a:schemeClr val="tx1">
                    <a:tint val="75000"/>
                  </a:schemeClr>
                </a:solidFill>
              </a:defRPr>
            </a:lvl5pPr>
            <a:lvl6pPr marL="7362698" indent="0">
              <a:buNone/>
              <a:defRPr sz="4500">
                <a:solidFill>
                  <a:schemeClr val="tx1">
                    <a:tint val="75000"/>
                  </a:schemeClr>
                </a:solidFill>
              </a:defRPr>
            </a:lvl6pPr>
            <a:lvl7pPr marL="8835238" indent="0">
              <a:buNone/>
              <a:defRPr sz="4500">
                <a:solidFill>
                  <a:schemeClr val="tx1">
                    <a:tint val="75000"/>
                  </a:schemeClr>
                </a:solidFill>
              </a:defRPr>
            </a:lvl7pPr>
            <a:lvl8pPr marL="10307781" indent="0">
              <a:buNone/>
              <a:defRPr sz="4500">
                <a:solidFill>
                  <a:schemeClr val="tx1">
                    <a:tint val="75000"/>
                  </a:schemeClr>
                </a:solidFill>
              </a:defRPr>
            </a:lvl8pPr>
            <a:lvl9pPr marL="11780318" indent="0">
              <a:buNone/>
              <a:defRPr sz="4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493A22-F38F-43ED-ABEF-5D4A7A2F0F97}" type="datetimeFigureOut">
              <a:rPr lang="en-US" smtClean="0"/>
              <a:pPr/>
              <a:t>5/14/2015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53B8C-A0A1-4304-B359-E76BDF2C8200}" type="slidenum">
              <a:rPr lang="en-US" smtClean="0"/>
              <a:pPr/>
              <a:t>‹#›</a:t>
            </a:fld>
            <a:endParaRPr lang="en-US"/>
          </a:p>
        </p:txBody>
      </p:sp>
    </p:spTree>
    <p:extLst>
      <p:ext uri="{BB962C8B-B14F-4D97-AF65-F5344CB8AC3E}">
        <p14:creationId xmlns:p14="http://schemas.microsoft.com/office/powerpoint/2010/main" val="1926986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353249" y="23951236"/>
            <a:ext cx="56906016" cy="67749621"/>
          </a:xfrm>
        </p:spPr>
        <p:txBody>
          <a:bodyPr/>
          <a:lstStyle>
            <a:lvl1pPr>
              <a:defRPr sz="9000"/>
            </a:lvl1pPr>
            <a:lvl2pPr>
              <a:defRPr sz="7700"/>
            </a:lvl2pPr>
            <a:lvl3pPr>
              <a:defRPr sz="6400"/>
            </a:lvl3pPr>
            <a:lvl4pPr>
              <a:defRPr sz="5800"/>
            </a:lvl4pPr>
            <a:lvl5pPr>
              <a:defRPr sz="5800"/>
            </a:lvl5pPr>
            <a:lvl6pPr>
              <a:defRPr sz="5800"/>
            </a:lvl6pPr>
            <a:lvl7pPr>
              <a:defRPr sz="5800"/>
            </a:lvl7pPr>
            <a:lvl8pPr>
              <a:defRPr sz="5800"/>
            </a:lvl8pPr>
            <a:lvl9pPr>
              <a:defRPr sz="5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3763323" y="23951236"/>
            <a:ext cx="56906016" cy="67749621"/>
          </a:xfrm>
        </p:spPr>
        <p:txBody>
          <a:bodyPr/>
          <a:lstStyle>
            <a:lvl1pPr>
              <a:defRPr sz="9000"/>
            </a:lvl1pPr>
            <a:lvl2pPr>
              <a:defRPr sz="7700"/>
            </a:lvl2pPr>
            <a:lvl3pPr>
              <a:defRPr sz="6400"/>
            </a:lvl3pPr>
            <a:lvl4pPr>
              <a:defRPr sz="5800"/>
            </a:lvl4pPr>
            <a:lvl5pPr>
              <a:defRPr sz="5800"/>
            </a:lvl5pPr>
            <a:lvl6pPr>
              <a:defRPr sz="5800"/>
            </a:lvl6pPr>
            <a:lvl7pPr>
              <a:defRPr sz="5800"/>
            </a:lvl7pPr>
            <a:lvl8pPr>
              <a:defRPr sz="5800"/>
            </a:lvl8pPr>
            <a:lvl9pPr>
              <a:defRPr sz="5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493A22-F38F-43ED-ABEF-5D4A7A2F0F97}" type="datetimeFigureOut">
              <a:rPr lang="en-US" smtClean="0"/>
              <a:pPr/>
              <a:t>5/14/2015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053B8C-A0A1-4304-B359-E76BDF2C8200}" type="slidenum">
              <a:rPr lang="en-US" smtClean="0"/>
              <a:pPr/>
              <a:t>‹#›</a:t>
            </a:fld>
            <a:endParaRPr lang="en-US"/>
          </a:p>
        </p:txBody>
      </p:sp>
    </p:spTree>
    <p:extLst>
      <p:ext uri="{BB962C8B-B14F-4D97-AF65-F5344CB8AC3E}">
        <p14:creationId xmlns:p14="http://schemas.microsoft.com/office/powerpoint/2010/main" val="2807314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2173" y="856463"/>
            <a:ext cx="27219117" cy="356446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12173" y="4787278"/>
            <a:ext cx="13362782" cy="1995110"/>
          </a:xfrm>
        </p:spPr>
        <p:txBody>
          <a:bodyPr anchor="b"/>
          <a:lstStyle>
            <a:lvl1pPr marL="0" indent="0">
              <a:buNone/>
              <a:defRPr sz="7700" b="1"/>
            </a:lvl1pPr>
            <a:lvl2pPr marL="1472540" indent="0">
              <a:buNone/>
              <a:defRPr sz="6400" b="1"/>
            </a:lvl2pPr>
            <a:lvl3pPr marL="2945079" indent="0">
              <a:buNone/>
              <a:defRPr sz="5800" b="1"/>
            </a:lvl3pPr>
            <a:lvl4pPr marL="4417616" indent="0">
              <a:buNone/>
              <a:defRPr sz="5100" b="1"/>
            </a:lvl4pPr>
            <a:lvl5pPr marL="5890159" indent="0">
              <a:buNone/>
              <a:defRPr sz="5100" b="1"/>
            </a:lvl5pPr>
            <a:lvl6pPr marL="7362698" indent="0">
              <a:buNone/>
              <a:defRPr sz="5100" b="1"/>
            </a:lvl6pPr>
            <a:lvl7pPr marL="8835238" indent="0">
              <a:buNone/>
              <a:defRPr sz="5100" b="1"/>
            </a:lvl7pPr>
            <a:lvl8pPr marL="10307781" indent="0">
              <a:buNone/>
              <a:defRPr sz="5100" b="1"/>
            </a:lvl8pPr>
            <a:lvl9pPr marL="11780318" indent="0">
              <a:buNone/>
              <a:defRPr sz="5100" b="1"/>
            </a:lvl9pPr>
          </a:lstStyle>
          <a:p>
            <a:pPr lvl="0"/>
            <a:r>
              <a:rPr lang="en-US" smtClean="0"/>
              <a:t>Click to edit Master text styles</a:t>
            </a:r>
          </a:p>
        </p:txBody>
      </p:sp>
      <p:sp>
        <p:nvSpPr>
          <p:cNvPr id="4" name="Content Placeholder 3"/>
          <p:cNvSpPr>
            <a:spLocks noGrp="1"/>
          </p:cNvSpPr>
          <p:nvPr>
            <p:ph sz="half" idx="2"/>
          </p:nvPr>
        </p:nvSpPr>
        <p:spPr>
          <a:xfrm>
            <a:off x="1512173" y="6782388"/>
            <a:ext cx="13362782" cy="12322165"/>
          </a:xfrm>
        </p:spPr>
        <p:txBody>
          <a:bodyPr/>
          <a:lstStyle>
            <a:lvl1pPr>
              <a:defRPr sz="7700"/>
            </a:lvl1pPr>
            <a:lvl2pPr>
              <a:defRPr sz="6400"/>
            </a:lvl2pPr>
            <a:lvl3pPr>
              <a:defRPr sz="5800"/>
            </a:lvl3pPr>
            <a:lvl4pPr>
              <a:defRPr sz="5100"/>
            </a:lvl4pPr>
            <a:lvl5pPr>
              <a:defRPr sz="5100"/>
            </a:lvl5pPr>
            <a:lvl6pPr>
              <a:defRPr sz="5100"/>
            </a:lvl6pPr>
            <a:lvl7pPr>
              <a:defRPr sz="5100"/>
            </a:lvl7pPr>
            <a:lvl8pPr>
              <a:defRPr sz="5100"/>
            </a:lvl8pPr>
            <a:lvl9pPr>
              <a:defRPr sz="5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5363281" y="4787278"/>
            <a:ext cx="13368031" cy="1995110"/>
          </a:xfrm>
        </p:spPr>
        <p:txBody>
          <a:bodyPr anchor="b"/>
          <a:lstStyle>
            <a:lvl1pPr marL="0" indent="0">
              <a:buNone/>
              <a:defRPr sz="7700" b="1"/>
            </a:lvl1pPr>
            <a:lvl2pPr marL="1472540" indent="0">
              <a:buNone/>
              <a:defRPr sz="6400" b="1"/>
            </a:lvl2pPr>
            <a:lvl3pPr marL="2945079" indent="0">
              <a:buNone/>
              <a:defRPr sz="5800" b="1"/>
            </a:lvl3pPr>
            <a:lvl4pPr marL="4417616" indent="0">
              <a:buNone/>
              <a:defRPr sz="5100" b="1"/>
            </a:lvl4pPr>
            <a:lvl5pPr marL="5890159" indent="0">
              <a:buNone/>
              <a:defRPr sz="5100" b="1"/>
            </a:lvl5pPr>
            <a:lvl6pPr marL="7362698" indent="0">
              <a:buNone/>
              <a:defRPr sz="5100" b="1"/>
            </a:lvl6pPr>
            <a:lvl7pPr marL="8835238" indent="0">
              <a:buNone/>
              <a:defRPr sz="5100" b="1"/>
            </a:lvl7pPr>
            <a:lvl8pPr marL="10307781" indent="0">
              <a:buNone/>
              <a:defRPr sz="5100" b="1"/>
            </a:lvl8pPr>
            <a:lvl9pPr marL="11780318" indent="0">
              <a:buNone/>
              <a:defRPr sz="5100" b="1"/>
            </a:lvl9pPr>
          </a:lstStyle>
          <a:p>
            <a:pPr lvl="0"/>
            <a:r>
              <a:rPr lang="en-US" smtClean="0"/>
              <a:t>Click to edit Master text styles</a:t>
            </a:r>
          </a:p>
        </p:txBody>
      </p:sp>
      <p:sp>
        <p:nvSpPr>
          <p:cNvPr id="6" name="Content Placeholder 5"/>
          <p:cNvSpPr>
            <a:spLocks noGrp="1"/>
          </p:cNvSpPr>
          <p:nvPr>
            <p:ph sz="quarter" idx="4"/>
          </p:nvPr>
        </p:nvSpPr>
        <p:spPr>
          <a:xfrm>
            <a:off x="15363281" y="6782388"/>
            <a:ext cx="13368031" cy="12322165"/>
          </a:xfrm>
        </p:spPr>
        <p:txBody>
          <a:bodyPr/>
          <a:lstStyle>
            <a:lvl1pPr>
              <a:defRPr sz="7700"/>
            </a:lvl1pPr>
            <a:lvl2pPr>
              <a:defRPr sz="6400"/>
            </a:lvl2pPr>
            <a:lvl3pPr>
              <a:defRPr sz="5800"/>
            </a:lvl3pPr>
            <a:lvl4pPr>
              <a:defRPr sz="5100"/>
            </a:lvl4pPr>
            <a:lvl5pPr>
              <a:defRPr sz="5100"/>
            </a:lvl5pPr>
            <a:lvl6pPr>
              <a:defRPr sz="5100"/>
            </a:lvl6pPr>
            <a:lvl7pPr>
              <a:defRPr sz="5100"/>
            </a:lvl7pPr>
            <a:lvl8pPr>
              <a:defRPr sz="5100"/>
            </a:lvl8pPr>
            <a:lvl9pPr>
              <a:defRPr sz="5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493A22-F38F-43ED-ABEF-5D4A7A2F0F97}" type="datetimeFigureOut">
              <a:rPr lang="en-US" smtClean="0"/>
              <a:pPr/>
              <a:t>5/14/2015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4053B8C-A0A1-4304-B359-E76BDF2C8200}" type="slidenum">
              <a:rPr lang="en-US" smtClean="0"/>
              <a:pPr/>
              <a:t>‹#›</a:t>
            </a:fld>
            <a:endParaRPr lang="en-US" dirty="0"/>
          </a:p>
        </p:txBody>
      </p:sp>
    </p:spTree>
    <p:extLst>
      <p:ext uri="{BB962C8B-B14F-4D97-AF65-F5344CB8AC3E}">
        <p14:creationId xmlns:p14="http://schemas.microsoft.com/office/powerpoint/2010/main" val="3037606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493A22-F38F-43ED-ABEF-5D4A7A2F0F97}" type="datetimeFigureOut">
              <a:rPr lang="en-US" smtClean="0"/>
              <a:pPr/>
              <a:t>5/14/2015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053B8C-A0A1-4304-B359-E76BDF2C8200}" type="slidenum">
              <a:rPr lang="en-US" smtClean="0"/>
              <a:pPr/>
              <a:t>‹#›</a:t>
            </a:fld>
            <a:endParaRPr lang="en-US"/>
          </a:p>
        </p:txBody>
      </p:sp>
    </p:spTree>
    <p:extLst>
      <p:ext uri="{BB962C8B-B14F-4D97-AF65-F5344CB8AC3E}">
        <p14:creationId xmlns:p14="http://schemas.microsoft.com/office/powerpoint/2010/main" val="457882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493A22-F38F-43ED-ABEF-5D4A7A2F0F97}" type="datetimeFigureOut">
              <a:rPr lang="en-US" smtClean="0"/>
              <a:pPr/>
              <a:t>5/14/2015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053B8C-A0A1-4304-B359-E76BDF2C8200}" type="slidenum">
              <a:rPr lang="en-US" smtClean="0"/>
              <a:pPr/>
              <a:t>‹#›</a:t>
            </a:fld>
            <a:endParaRPr lang="en-US"/>
          </a:p>
        </p:txBody>
      </p:sp>
    </p:spTree>
    <p:extLst>
      <p:ext uri="{BB962C8B-B14F-4D97-AF65-F5344CB8AC3E}">
        <p14:creationId xmlns:p14="http://schemas.microsoft.com/office/powerpoint/2010/main" val="4206215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2195" y="851512"/>
            <a:ext cx="9949891" cy="3623874"/>
          </a:xfrm>
        </p:spPr>
        <p:txBody>
          <a:bodyPr anchor="b"/>
          <a:lstStyle>
            <a:lvl1pPr algn="l">
              <a:defRPr sz="6400" b="1"/>
            </a:lvl1pPr>
          </a:lstStyle>
          <a:p>
            <a:r>
              <a:rPr lang="en-US" smtClean="0"/>
              <a:t>Click to edit Master title style</a:t>
            </a:r>
            <a:endParaRPr lang="en-US"/>
          </a:p>
        </p:txBody>
      </p:sp>
      <p:sp>
        <p:nvSpPr>
          <p:cNvPr id="3" name="Content Placeholder 2"/>
          <p:cNvSpPr>
            <a:spLocks noGrp="1"/>
          </p:cNvSpPr>
          <p:nvPr>
            <p:ph idx="1"/>
          </p:nvPr>
        </p:nvSpPr>
        <p:spPr>
          <a:xfrm>
            <a:off x="11824354" y="851516"/>
            <a:ext cx="16906936" cy="18253041"/>
          </a:xfrm>
        </p:spPr>
        <p:txBody>
          <a:bodyPr/>
          <a:lstStyle>
            <a:lvl1pPr>
              <a:defRPr sz="10400"/>
            </a:lvl1pPr>
            <a:lvl2pPr>
              <a:defRPr sz="9000"/>
            </a:lvl2pPr>
            <a:lvl3pPr>
              <a:defRPr sz="7700"/>
            </a:lvl3pPr>
            <a:lvl4pPr>
              <a:defRPr sz="6400"/>
            </a:lvl4pPr>
            <a:lvl5pPr>
              <a:defRPr sz="6400"/>
            </a:lvl5pPr>
            <a:lvl6pPr>
              <a:defRPr sz="6400"/>
            </a:lvl6pPr>
            <a:lvl7pPr>
              <a:defRPr sz="6400"/>
            </a:lvl7pPr>
            <a:lvl8pPr>
              <a:defRPr sz="6400"/>
            </a:lvl8pPr>
            <a:lvl9pPr>
              <a:defRPr sz="6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512195" y="4475390"/>
            <a:ext cx="9949891" cy="14629167"/>
          </a:xfrm>
        </p:spPr>
        <p:txBody>
          <a:bodyPr/>
          <a:lstStyle>
            <a:lvl1pPr marL="0" indent="0">
              <a:buNone/>
              <a:defRPr sz="4500"/>
            </a:lvl1pPr>
            <a:lvl2pPr marL="1472540" indent="0">
              <a:buNone/>
              <a:defRPr sz="3800"/>
            </a:lvl2pPr>
            <a:lvl3pPr marL="2945079" indent="0">
              <a:buNone/>
              <a:defRPr sz="3300"/>
            </a:lvl3pPr>
            <a:lvl4pPr marL="4417616" indent="0">
              <a:buNone/>
              <a:defRPr sz="2900"/>
            </a:lvl4pPr>
            <a:lvl5pPr marL="5890159" indent="0">
              <a:buNone/>
              <a:defRPr sz="2900"/>
            </a:lvl5pPr>
            <a:lvl6pPr marL="7362698" indent="0">
              <a:buNone/>
              <a:defRPr sz="2900"/>
            </a:lvl6pPr>
            <a:lvl7pPr marL="8835238" indent="0">
              <a:buNone/>
              <a:defRPr sz="2900"/>
            </a:lvl7pPr>
            <a:lvl8pPr marL="10307781" indent="0">
              <a:buNone/>
              <a:defRPr sz="2900"/>
            </a:lvl8pPr>
            <a:lvl9pPr marL="11780318" indent="0">
              <a:buNone/>
              <a:defRPr sz="2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493A22-F38F-43ED-ABEF-5D4A7A2F0F97}" type="datetimeFigureOut">
              <a:rPr lang="en-US" smtClean="0"/>
              <a:pPr/>
              <a:t>5/14/2015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053B8C-A0A1-4304-B359-E76BDF2C8200}" type="slidenum">
              <a:rPr lang="en-US" smtClean="0"/>
              <a:pPr/>
              <a:t>‹#›</a:t>
            </a:fld>
            <a:endParaRPr lang="en-US"/>
          </a:p>
        </p:txBody>
      </p:sp>
    </p:spTree>
    <p:extLst>
      <p:ext uri="{BB962C8B-B14F-4D97-AF65-F5344CB8AC3E}">
        <p14:creationId xmlns:p14="http://schemas.microsoft.com/office/powerpoint/2010/main" val="2535151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27931" y="14970760"/>
            <a:ext cx="18146078" cy="1767383"/>
          </a:xfrm>
        </p:spPr>
        <p:txBody>
          <a:bodyPr anchor="b"/>
          <a:lstStyle>
            <a:lvl1pPr algn="l">
              <a:defRPr sz="6400" b="1"/>
            </a:lvl1pPr>
          </a:lstStyle>
          <a:p>
            <a:r>
              <a:rPr lang="en-US" smtClean="0"/>
              <a:t>Click to edit Master title style</a:t>
            </a:r>
            <a:endParaRPr lang="en-US"/>
          </a:p>
        </p:txBody>
      </p:sp>
      <p:sp>
        <p:nvSpPr>
          <p:cNvPr id="3" name="Picture Placeholder 2"/>
          <p:cNvSpPr>
            <a:spLocks noGrp="1"/>
          </p:cNvSpPr>
          <p:nvPr>
            <p:ph type="pic" idx="1"/>
          </p:nvPr>
        </p:nvSpPr>
        <p:spPr>
          <a:xfrm>
            <a:off x="5927931" y="1910950"/>
            <a:ext cx="18146078" cy="12832080"/>
          </a:xfrm>
        </p:spPr>
        <p:txBody>
          <a:bodyPr/>
          <a:lstStyle>
            <a:lvl1pPr marL="0" indent="0">
              <a:buNone/>
              <a:defRPr sz="10400"/>
            </a:lvl1pPr>
            <a:lvl2pPr marL="1472540" indent="0">
              <a:buNone/>
              <a:defRPr sz="9000"/>
            </a:lvl2pPr>
            <a:lvl3pPr marL="2945079" indent="0">
              <a:buNone/>
              <a:defRPr sz="7700"/>
            </a:lvl3pPr>
            <a:lvl4pPr marL="4417616" indent="0">
              <a:buNone/>
              <a:defRPr sz="6400"/>
            </a:lvl4pPr>
            <a:lvl5pPr marL="5890159" indent="0">
              <a:buNone/>
              <a:defRPr sz="6400"/>
            </a:lvl5pPr>
            <a:lvl6pPr marL="7362698" indent="0">
              <a:buNone/>
              <a:defRPr sz="6400"/>
            </a:lvl6pPr>
            <a:lvl7pPr marL="8835238" indent="0">
              <a:buNone/>
              <a:defRPr sz="6400"/>
            </a:lvl7pPr>
            <a:lvl8pPr marL="10307781" indent="0">
              <a:buNone/>
              <a:defRPr sz="6400"/>
            </a:lvl8pPr>
            <a:lvl9pPr marL="11780318" indent="0">
              <a:buNone/>
              <a:defRPr sz="6400"/>
            </a:lvl9pPr>
          </a:lstStyle>
          <a:p>
            <a:endParaRPr lang="en-US"/>
          </a:p>
        </p:txBody>
      </p:sp>
      <p:sp>
        <p:nvSpPr>
          <p:cNvPr id="4" name="Text Placeholder 3"/>
          <p:cNvSpPr>
            <a:spLocks noGrp="1"/>
          </p:cNvSpPr>
          <p:nvPr>
            <p:ph type="body" sz="half" idx="2"/>
          </p:nvPr>
        </p:nvSpPr>
        <p:spPr>
          <a:xfrm>
            <a:off x="5927931" y="16738143"/>
            <a:ext cx="18146078" cy="2509977"/>
          </a:xfrm>
        </p:spPr>
        <p:txBody>
          <a:bodyPr/>
          <a:lstStyle>
            <a:lvl1pPr marL="0" indent="0">
              <a:buNone/>
              <a:defRPr sz="4500"/>
            </a:lvl1pPr>
            <a:lvl2pPr marL="1472540" indent="0">
              <a:buNone/>
              <a:defRPr sz="3800"/>
            </a:lvl2pPr>
            <a:lvl3pPr marL="2945079" indent="0">
              <a:buNone/>
              <a:defRPr sz="3300"/>
            </a:lvl3pPr>
            <a:lvl4pPr marL="4417616" indent="0">
              <a:buNone/>
              <a:defRPr sz="2900"/>
            </a:lvl4pPr>
            <a:lvl5pPr marL="5890159" indent="0">
              <a:buNone/>
              <a:defRPr sz="2900"/>
            </a:lvl5pPr>
            <a:lvl6pPr marL="7362698" indent="0">
              <a:buNone/>
              <a:defRPr sz="2900"/>
            </a:lvl6pPr>
            <a:lvl7pPr marL="8835238" indent="0">
              <a:buNone/>
              <a:defRPr sz="2900"/>
            </a:lvl7pPr>
            <a:lvl8pPr marL="10307781" indent="0">
              <a:buNone/>
              <a:defRPr sz="2900"/>
            </a:lvl8pPr>
            <a:lvl9pPr marL="11780318" indent="0">
              <a:buNone/>
              <a:defRPr sz="2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493A22-F38F-43ED-ABEF-5D4A7A2F0F97}" type="datetimeFigureOut">
              <a:rPr lang="en-US" smtClean="0"/>
              <a:pPr/>
              <a:t>5/14/2015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053B8C-A0A1-4304-B359-E76BDF2C8200}" type="slidenum">
              <a:rPr lang="en-US" smtClean="0"/>
              <a:pPr/>
              <a:t>‹#›</a:t>
            </a:fld>
            <a:endParaRPr lang="en-US"/>
          </a:p>
        </p:txBody>
      </p:sp>
    </p:spTree>
    <p:extLst>
      <p:ext uri="{BB962C8B-B14F-4D97-AF65-F5344CB8AC3E}">
        <p14:creationId xmlns:p14="http://schemas.microsoft.com/office/powerpoint/2010/main" val="3341439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2173" y="856463"/>
            <a:ext cx="27219117" cy="3564467"/>
          </a:xfrm>
          <a:prstGeom prst="rect">
            <a:avLst/>
          </a:prstGeom>
        </p:spPr>
        <p:txBody>
          <a:bodyPr vert="horz" lIns="294506" tIns="147263" rIns="294506" bIns="147263"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512173" y="4990258"/>
            <a:ext cx="27219117" cy="14114299"/>
          </a:xfrm>
          <a:prstGeom prst="rect">
            <a:avLst/>
          </a:prstGeom>
        </p:spPr>
        <p:txBody>
          <a:bodyPr vert="horz" lIns="294506" tIns="147263" rIns="294506" bIns="14726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512173" y="19822397"/>
            <a:ext cx="7056808" cy="1138649"/>
          </a:xfrm>
          <a:prstGeom prst="rect">
            <a:avLst/>
          </a:prstGeom>
        </p:spPr>
        <p:txBody>
          <a:bodyPr vert="horz" lIns="294506" tIns="147263" rIns="294506" bIns="147263" rtlCol="0" anchor="ctr"/>
          <a:lstStyle>
            <a:lvl1pPr algn="l">
              <a:defRPr sz="3800">
                <a:solidFill>
                  <a:schemeClr val="tx1">
                    <a:tint val="75000"/>
                  </a:schemeClr>
                </a:solidFill>
              </a:defRPr>
            </a:lvl1pPr>
          </a:lstStyle>
          <a:p>
            <a:fld id="{CF493A22-F38F-43ED-ABEF-5D4A7A2F0F97}" type="datetimeFigureOut">
              <a:rPr lang="en-US" smtClean="0"/>
              <a:pPr/>
              <a:t>5/14/2015</a:t>
            </a:fld>
            <a:endParaRPr lang="en-US"/>
          </a:p>
        </p:txBody>
      </p:sp>
      <p:sp>
        <p:nvSpPr>
          <p:cNvPr id="5" name="Footer Placeholder 4"/>
          <p:cNvSpPr>
            <a:spLocks noGrp="1"/>
          </p:cNvSpPr>
          <p:nvPr>
            <p:ph type="ftr" sz="quarter" idx="3"/>
          </p:nvPr>
        </p:nvSpPr>
        <p:spPr>
          <a:xfrm>
            <a:off x="10333183" y="19822397"/>
            <a:ext cx="9577097" cy="1138649"/>
          </a:xfrm>
          <a:prstGeom prst="rect">
            <a:avLst/>
          </a:prstGeom>
        </p:spPr>
        <p:txBody>
          <a:bodyPr vert="horz" lIns="294506" tIns="147263" rIns="294506" bIns="147263" rtlCol="0" anchor="ctr"/>
          <a:lstStyle>
            <a:lvl1pPr algn="ctr">
              <a:defRPr sz="3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674482" y="19822397"/>
            <a:ext cx="7056808" cy="1138649"/>
          </a:xfrm>
          <a:prstGeom prst="rect">
            <a:avLst/>
          </a:prstGeom>
        </p:spPr>
        <p:txBody>
          <a:bodyPr vert="horz" lIns="294506" tIns="147263" rIns="294506" bIns="147263" rtlCol="0" anchor="ctr"/>
          <a:lstStyle>
            <a:lvl1pPr algn="r">
              <a:defRPr sz="3800">
                <a:solidFill>
                  <a:schemeClr val="tx1">
                    <a:tint val="75000"/>
                  </a:schemeClr>
                </a:solidFill>
              </a:defRPr>
            </a:lvl1pPr>
          </a:lstStyle>
          <a:p>
            <a:fld id="{64053B8C-A0A1-4304-B359-E76BDF2C8200}" type="slidenum">
              <a:rPr lang="en-US" smtClean="0"/>
              <a:pPr/>
              <a:t>‹#›</a:t>
            </a:fld>
            <a:endParaRPr lang="en-US"/>
          </a:p>
        </p:txBody>
      </p:sp>
    </p:spTree>
    <p:extLst>
      <p:ext uri="{BB962C8B-B14F-4D97-AF65-F5344CB8AC3E}">
        <p14:creationId xmlns:p14="http://schemas.microsoft.com/office/powerpoint/2010/main" val="1108558862"/>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ctr" defTabSz="2945079" rtl="0" eaLnBrk="1" latinLnBrk="0" hangingPunct="1">
        <a:spcBef>
          <a:spcPct val="0"/>
        </a:spcBef>
        <a:buNone/>
        <a:defRPr sz="14200" kern="1200">
          <a:solidFill>
            <a:schemeClr val="tx1"/>
          </a:solidFill>
          <a:latin typeface="+mj-lt"/>
          <a:ea typeface="+mj-ea"/>
          <a:cs typeface="+mj-cs"/>
        </a:defRPr>
      </a:lvl1pPr>
    </p:titleStyle>
    <p:bodyStyle>
      <a:lvl1pPr marL="1104412" indent="-1104412" algn="l" defTabSz="2945079" rtl="0" eaLnBrk="1" latinLnBrk="0" hangingPunct="1">
        <a:spcBef>
          <a:spcPct val="20000"/>
        </a:spcBef>
        <a:buFont typeface="Arial" pitchFamily="34" charset="0"/>
        <a:buChar char="•"/>
        <a:defRPr sz="10400" kern="1200">
          <a:solidFill>
            <a:schemeClr val="tx1"/>
          </a:solidFill>
          <a:latin typeface="+mn-lt"/>
          <a:ea typeface="+mn-ea"/>
          <a:cs typeface="+mn-cs"/>
        </a:defRPr>
      </a:lvl1pPr>
      <a:lvl2pPr marL="2392880" indent="-920333" algn="l" defTabSz="2945079" rtl="0" eaLnBrk="1" latinLnBrk="0" hangingPunct="1">
        <a:spcBef>
          <a:spcPct val="20000"/>
        </a:spcBef>
        <a:buFont typeface="Arial" pitchFamily="34" charset="0"/>
        <a:buChar char="–"/>
        <a:defRPr sz="9000" kern="1200">
          <a:solidFill>
            <a:schemeClr val="tx1"/>
          </a:solidFill>
          <a:latin typeface="+mn-lt"/>
          <a:ea typeface="+mn-ea"/>
          <a:cs typeface="+mn-cs"/>
        </a:defRPr>
      </a:lvl2pPr>
      <a:lvl3pPr marL="3681351" indent="-736275" algn="l" defTabSz="2945079" rtl="0" eaLnBrk="1" latinLnBrk="0" hangingPunct="1">
        <a:spcBef>
          <a:spcPct val="20000"/>
        </a:spcBef>
        <a:buFont typeface="Arial" pitchFamily="34" charset="0"/>
        <a:buChar char="•"/>
        <a:defRPr sz="7700" kern="1200">
          <a:solidFill>
            <a:schemeClr val="tx1"/>
          </a:solidFill>
          <a:latin typeface="+mn-lt"/>
          <a:ea typeface="+mn-ea"/>
          <a:cs typeface="+mn-cs"/>
        </a:defRPr>
      </a:lvl3pPr>
      <a:lvl4pPr marL="5153887" indent="-736275" algn="l" defTabSz="2945079" rtl="0" eaLnBrk="1" latinLnBrk="0" hangingPunct="1">
        <a:spcBef>
          <a:spcPct val="20000"/>
        </a:spcBef>
        <a:buFont typeface="Arial" pitchFamily="34" charset="0"/>
        <a:buChar char="–"/>
        <a:defRPr sz="6400" kern="1200">
          <a:solidFill>
            <a:schemeClr val="tx1"/>
          </a:solidFill>
          <a:latin typeface="+mn-lt"/>
          <a:ea typeface="+mn-ea"/>
          <a:cs typeface="+mn-cs"/>
        </a:defRPr>
      </a:lvl4pPr>
      <a:lvl5pPr marL="6626434" indent="-736275" algn="l" defTabSz="2945079" rtl="0" eaLnBrk="1" latinLnBrk="0" hangingPunct="1">
        <a:spcBef>
          <a:spcPct val="20000"/>
        </a:spcBef>
        <a:buFont typeface="Arial" pitchFamily="34" charset="0"/>
        <a:buChar char="»"/>
        <a:defRPr sz="6400" kern="1200">
          <a:solidFill>
            <a:schemeClr val="tx1"/>
          </a:solidFill>
          <a:latin typeface="+mn-lt"/>
          <a:ea typeface="+mn-ea"/>
          <a:cs typeface="+mn-cs"/>
        </a:defRPr>
      </a:lvl5pPr>
      <a:lvl6pPr marL="8098970" indent="-736275" algn="l" defTabSz="294507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71510" indent="-736275" algn="l" defTabSz="294507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44049" indent="-736275" algn="l" defTabSz="294507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16589" indent="-736275" algn="l" defTabSz="2945079" rtl="0" eaLnBrk="1" latinLnBrk="0" hangingPunct="1">
        <a:spcBef>
          <a:spcPct val="20000"/>
        </a:spcBef>
        <a:buFont typeface="Arial" pitchFamily="34" charset="0"/>
        <a:buChar char="•"/>
        <a:defRPr sz="6400" kern="1200">
          <a:solidFill>
            <a:schemeClr val="tx1"/>
          </a:solidFill>
          <a:latin typeface="+mn-lt"/>
          <a:ea typeface="+mn-ea"/>
          <a:cs typeface="+mn-cs"/>
        </a:defRPr>
      </a:lvl9pPr>
    </p:bodyStyle>
    <p:otherStyle>
      <a:defPPr>
        <a:defRPr lang="en-US"/>
      </a:defPPr>
      <a:lvl1pPr marL="0" algn="l" defTabSz="2945079" rtl="0" eaLnBrk="1" latinLnBrk="0" hangingPunct="1">
        <a:defRPr sz="5800" kern="1200">
          <a:solidFill>
            <a:schemeClr val="tx1"/>
          </a:solidFill>
          <a:latin typeface="+mn-lt"/>
          <a:ea typeface="+mn-ea"/>
          <a:cs typeface="+mn-cs"/>
        </a:defRPr>
      </a:lvl1pPr>
      <a:lvl2pPr marL="1472540" algn="l" defTabSz="2945079" rtl="0" eaLnBrk="1" latinLnBrk="0" hangingPunct="1">
        <a:defRPr sz="5800" kern="1200">
          <a:solidFill>
            <a:schemeClr val="tx1"/>
          </a:solidFill>
          <a:latin typeface="+mn-lt"/>
          <a:ea typeface="+mn-ea"/>
          <a:cs typeface="+mn-cs"/>
        </a:defRPr>
      </a:lvl2pPr>
      <a:lvl3pPr marL="2945079" algn="l" defTabSz="2945079" rtl="0" eaLnBrk="1" latinLnBrk="0" hangingPunct="1">
        <a:defRPr sz="5800" kern="1200">
          <a:solidFill>
            <a:schemeClr val="tx1"/>
          </a:solidFill>
          <a:latin typeface="+mn-lt"/>
          <a:ea typeface="+mn-ea"/>
          <a:cs typeface="+mn-cs"/>
        </a:defRPr>
      </a:lvl3pPr>
      <a:lvl4pPr marL="4417616" algn="l" defTabSz="2945079" rtl="0" eaLnBrk="1" latinLnBrk="0" hangingPunct="1">
        <a:defRPr sz="5800" kern="1200">
          <a:solidFill>
            <a:schemeClr val="tx1"/>
          </a:solidFill>
          <a:latin typeface="+mn-lt"/>
          <a:ea typeface="+mn-ea"/>
          <a:cs typeface="+mn-cs"/>
        </a:defRPr>
      </a:lvl4pPr>
      <a:lvl5pPr marL="5890159" algn="l" defTabSz="2945079" rtl="0" eaLnBrk="1" latinLnBrk="0" hangingPunct="1">
        <a:defRPr sz="5800" kern="1200">
          <a:solidFill>
            <a:schemeClr val="tx1"/>
          </a:solidFill>
          <a:latin typeface="+mn-lt"/>
          <a:ea typeface="+mn-ea"/>
          <a:cs typeface="+mn-cs"/>
        </a:defRPr>
      </a:lvl5pPr>
      <a:lvl6pPr marL="7362698" algn="l" defTabSz="2945079" rtl="0" eaLnBrk="1" latinLnBrk="0" hangingPunct="1">
        <a:defRPr sz="5800" kern="1200">
          <a:solidFill>
            <a:schemeClr val="tx1"/>
          </a:solidFill>
          <a:latin typeface="+mn-lt"/>
          <a:ea typeface="+mn-ea"/>
          <a:cs typeface="+mn-cs"/>
        </a:defRPr>
      </a:lvl6pPr>
      <a:lvl7pPr marL="8835238" algn="l" defTabSz="2945079" rtl="0" eaLnBrk="1" latinLnBrk="0" hangingPunct="1">
        <a:defRPr sz="5800" kern="1200">
          <a:solidFill>
            <a:schemeClr val="tx1"/>
          </a:solidFill>
          <a:latin typeface="+mn-lt"/>
          <a:ea typeface="+mn-ea"/>
          <a:cs typeface="+mn-cs"/>
        </a:defRPr>
      </a:lvl7pPr>
      <a:lvl8pPr marL="10307781" algn="l" defTabSz="2945079" rtl="0" eaLnBrk="1" latinLnBrk="0" hangingPunct="1">
        <a:defRPr sz="5800" kern="1200">
          <a:solidFill>
            <a:schemeClr val="tx1"/>
          </a:solidFill>
          <a:latin typeface="+mn-lt"/>
          <a:ea typeface="+mn-ea"/>
          <a:cs typeface="+mn-cs"/>
        </a:defRPr>
      </a:lvl8pPr>
      <a:lvl9pPr marL="11780318" algn="l" defTabSz="2945079"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30243463" cy="3168415"/>
          </a:xfrm>
          <a:prstGeom prst="rect">
            <a:avLst/>
          </a:prstGeom>
          <a:solidFill>
            <a:schemeClr val="tx2">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lIns="66184" tIns="33092" rIns="66184" bIns="33092" rtlCol="0" anchor="ctr"/>
          <a:lstStyle/>
          <a:p>
            <a:pPr algn="ctr"/>
            <a:endParaRPr lang="en-US"/>
          </a:p>
        </p:txBody>
      </p:sp>
      <p:sp>
        <p:nvSpPr>
          <p:cNvPr id="10" name="Rectangle 9"/>
          <p:cNvSpPr/>
          <p:nvPr/>
        </p:nvSpPr>
        <p:spPr>
          <a:xfrm>
            <a:off x="465935" y="4109038"/>
            <a:ext cx="6678412" cy="15434374"/>
          </a:xfrm>
          <a:prstGeom prst="rect">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lIns="66184" tIns="33092" rIns="66184" bIns="33092" rtlCol="0" anchor="ctr"/>
          <a:lstStyle/>
          <a:p>
            <a:pPr algn="ctr"/>
            <a:endParaRPr lang="en-US"/>
          </a:p>
        </p:txBody>
      </p:sp>
      <p:sp>
        <p:nvSpPr>
          <p:cNvPr id="17" name="Rectangle 16"/>
          <p:cNvSpPr/>
          <p:nvPr/>
        </p:nvSpPr>
        <p:spPr>
          <a:xfrm>
            <a:off x="7800893" y="4109038"/>
            <a:ext cx="6678412" cy="15446022"/>
          </a:xfrm>
          <a:prstGeom prst="rect">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lIns="66184" tIns="33092" rIns="66184" bIns="33092" rtlCol="0" anchor="ctr"/>
          <a:lstStyle/>
          <a:p>
            <a:pPr algn="ctr"/>
            <a:endParaRPr lang="en-US"/>
          </a:p>
        </p:txBody>
      </p:sp>
      <p:sp>
        <p:nvSpPr>
          <p:cNvPr id="18" name="Rectangle 17"/>
          <p:cNvSpPr/>
          <p:nvPr/>
        </p:nvSpPr>
        <p:spPr>
          <a:xfrm>
            <a:off x="15262924" y="4097390"/>
            <a:ext cx="6678412" cy="15446022"/>
          </a:xfrm>
          <a:prstGeom prst="rect">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lIns="66184" tIns="33092" rIns="66184" bIns="33092" rtlCol="0" anchor="ctr"/>
          <a:lstStyle/>
          <a:p>
            <a:pPr algn="ctr"/>
            <a:endParaRPr lang="en-US"/>
          </a:p>
        </p:txBody>
      </p:sp>
      <p:sp>
        <p:nvSpPr>
          <p:cNvPr id="19" name="Rectangle 18"/>
          <p:cNvSpPr/>
          <p:nvPr/>
        </p:nvSpPr>
        <p:spPr>
          <a:xfrm>
            <a:off x="22682597" y="4109038"/>
            <a:ext cx="6678412" cy="15446022"/>
          </a:xfrm>
          <a:prstGeom prst="rect">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lIns="66184" tIns="33092" rIns="66184" bIns="33092" rtlCol="0" anchor="ctr"/>
          <a:lstStyle/>
          <a:p>
            <a:pPr algn="ctr"/>
            <a:endParaRPr lang="en-US"/>
          </a:p>
        </p:txBody>
      </p:sp>
      <p:cxnSp>
        <p:nvCxnSpPr>
          <p:cNvPr id="21" name="Straight Connector 20"/>
          <p:cNvCxnSpPr/>
          <p:nvPr/>
        </p:nvCxnSpPr>
        <p:spPr>
          <a:xfrm flipV="1">
            <a:off x="0" y="3564467"/>
            <a:ext cx="30243463" cy="99013"/>
          </a:xfrm>
          <a:prstGeom prst="line">
            <a:avLst/>
          </a:prstGeom>
          <a:ln w="161925">
            <a:solidFill>
              <a:schemeClr val="tx2"/>
            </a:solidFill>
          </a:ln>
        </p:spPr>
        <p:style>
          <a:lnRef idx="2">
            <a:schemeClr val="accent2"/>
          </a:lnRef>
          <a:fillRef idx="0">
            <a:schemeClr val="accent2"/>
          </a:fillRef>
          <a:effectRef idx="1">
            <a:schemeClr val="accent2"/>
          </a:effectRef>
          <a:fontRef idx="minor">
            <a:schemeClr val="tx1"/>
          </a:fontRef>
        </p:style>
      </p:cxnSp>
      <p:sp>
        <p:nvSpPr>
          <p:cNvPr id="22" name="TextBox 21"/>
          <p:cNvSpPr txBox="1"/>
          <p:nvPr/>
        </p:nvSpPr>
        <p:spPr>
          <a:xfrm>
            <a:off x="6206331" y="346089"/>
            <a:ext cx="23545800" cy="1736711"/>
          </a:xfrm>
          <a:prstGeom prst="rect">
            <a:avLst/>
          </a:prstGeom>
          <a:noFill/>
        </p:spPr>
        <p:txBody>
          <a:bodyPr wrap="square" lIns="66184" tIns="33092" rIns="66184" bIns="33092" rtlCol="0">
            <a:spAutoFit/>
          </a:bodyPr>
          <a:lstStyle/>
          <a:p>
            <a:pPr algn="ctr">
              <a:lnSpc>
                <a:spcPts val="6400"/>
              </a:lnSpc>
            </a:pPr>
            <a:r>
              <a:rPr lang="en-US" sz="6900" b="1" dirty="0" smtClean="0">
                <a:solidFill>
                  <a:schemeClr val="bg1"/>
                </a:solidFill>
              </a:rPr>
              <a:t>Real Time Elevator Monitoring System </a:t>
            </a:r>
            <a:endParaRPr lang="tr-TR" sz="6900" b="1" dirty="0" smtClean="0">
              <a:solidFill>
                <a:schemeClr val="bg1"/>
              </a:solidFill>
            </a:endParaRPr>
          </a:p>
          <a:p>
            <a:pPr algn="ctr">
              <a:lnSpc>
                <a:spcPts val="6400"/>
              </a:lnSpc>
            </a:pPr>
            <a:r>
              <a:rPr lang="en-US" sz="6900" b="1" dirty="0" smtClean="0">
                <a:solidFill>
                  <a:schemeClr val="bg1"/>
                </a:solidFill>
              </a:rPr>
              <a:t>to Reduce Time and Energy Consumption</a:t>
            </a:r>
            <a:endParaRPr lang="en-US" dirty="0"/>
          </a:p>
        </p:txBody>
      </p:sp>
      <p:sp>
        <p:nvSpPr>
          <p:cNvPr id="23" name="TextBox 22"/>
          <p:cNvSpPr txBox="1"/>
          <p:nvPr/>
        </p:nvSpPr>
        <p:spPr>
          <a:xfrm>
            <a:off x="6525483" y="2263441"/>
            <a:ext cx="23226648" cy="666995"/>
          </a:xfrm>
          <a:prstGeom prst="rect">
            <a:avLst/>
          </a:prstGeom>
          <a:noFill/>
        </p:spPr>
        <p:txBody>
          <a:bodyPr wrap="square" lIns="66184" tIns="33092" rIns="66184" bIns="33092" rtlCol="0">
            <a:spAutoFit/>
          </a:bodyPr>
          <a:lstStyle/>
          <a:p>
            <a:pPr algn="ctr"/>
            <a:r>
              <a:rPr lang="tr-TR" sz="3900" dirty="0" smtClean="0">
                <a:solidFill>
                  <a:schemeClr val="bg1"/>
                </a:solidFill>
              </a:rPr>
              <a:t>Erhan Kınay, Baykal Kahveci   --   Supervisor: Assoc. Prof. Dr. Ahmet Koltuksuz</a:t>
            </a:r>
            <a:endParaRPr lang="en-US" sz="3900" dirty="0">
              <a:solidFill>
                <a:schemeClr val="bg1"/>
              </a:solidFill>
            </a:endParaRPr>
          </a:p>
        </p:txBody>
      </p:sp>
      <p:graphicFrame>
        <p:nvGraphicFramePr>
          <p:cNvPr id="25" name="Table 24"/>
          <p:cNvGraphicFramePr>
            <a:graphicFrameLocks noGrp="1"/>
          </p:cNvGraphicFramePr>
          <p:nvPr>
            <p:extLst>
              <p:ext uri="{D42A27DB-BD31-4B8C-83A1-F6EECF244321}">
                <p14:modId xmlns:p14="http://schemas.microsoft.com/office/powerpoint/2010/main" val="361565939"/>
              </p:ext>
            </p:extLst>
          </p:nvPr>
        </p:nvGraphicFramePr>
        <p:xfrm>
          <a:off x="720082" y="4455584"/>
          <a:ext cx="6120701" cy="3737739"/>
        </p:xfrm>
        <a:graphic>
          <a:graphicData uri="http://schemas.openxmlformats.org/drawingml/2006/table">
            <a:tbl>
              <a:tblPr firstRow="1" bandRow="1">
                <a:tableStyleId>{69012ECD-51FC-41F1-AA8D-1B2483CD663E}</a:tableStyleId>
              </a:tblPr>
              <a:tblGrid>
                <a:gridCol w="6120701"/>
              </a:tblGrid>
              <a:tr h="841610">
                <a:tc>
                  <a:txBody>
                    <a:bodyPr/>
                    <a:lstStyle/>
                    <a:p>
                      <a:pPr algn="ctr"/>
                      <a:r>
                        <a:rPr lang="tr-TR" sz="3500" dirty="0" smtClean="0"/>
                        <a:t>Aim</a:t>
                      </a:r>
                      <a:endParaRPr lang="en-US" sz="3500" dirty="0"/>
                    </a:p>
                  </a:txBody>
                  <a:tcPr marL="72008" marR="72008" marT="29704" marB="29704">
                    <a:solidFill>
                      <a:schemeClr val="tx2">
                        <a:lumMod val="60000"/>
                        <a:lumOff val="40000"/>
                      </a:schemeClr>
                    </a:solidFill>
                  </a:tcPr>
                </a:tc>
              </a:tr>
              <a:tr h="2896129">
                <a:tc>
                  <a:txBody>
                    <a:bodyPr/>
                    <a:lstStyle/>
                    <a:p>
                      <a:pPr algn="just"/>
                      <a:r>
                        <a:rPr lang="en-US" sz="2300" dirty="0" smtClean="0"/>
                        <a:t>The deployment of telephony is a robust riddle. After years of important research into B-trees, we disprove the exploration of vacuum tubes. In this paper we confirm that cache coherence and kernels can synchronize to surmount this quandary.</a:t>
                      </a:r>
                      <a:endParaRPr lang="en-US" sz="2300" dirty="0"/>
                    </a:p>
                  </a:txBody>
                  <a:tcPr marL="72008" marR="72008" marT="29704" marB="29704"/>
                </a:tc>
              </a:tr>
            </a:tbl>
          </a:graphicData>
        </a:graphic>
      </p:graphicFrame>
      <p:graphicFrame>
        <p:nvGraphicFramePr>
          <p:cNvPr id="26" name="Table 25"/>
          <p:cNvGraphicFramePr>
            <a:graphicFrameLocks noGrp="1"/>
          </p:cNvGraphicFramePr>
          <p:nvPr>
            <p:extLst>
              <p:ext uri="{D42A27DB-BD31-4B8C-83A1-F6EECF244321}">
                <p14:modId xmlns:p14="http://schemas.microsoft.com/office/powerpoint/2010/main" val="755010424"/>
              </p:ext>
            </p:extLst>
          </p:nvPr>
        </p:nvGraphicFramePr>
        <p:xfrm>
          <a:off x="719931" y="8911167"/>
          <a:ext cx="6172200" cy="10240433"/>
        </p:xfrm>
        <a:graphic>
          <a:graphicData uri="http://schemas.openxmlformats.org/drawingml/2006/table">
            <a:tbl>
              <a:tblPr firstRow="1" bandRow="1">
                <a:tableStyleId>{69012ECD-51FC-41F1-AA8D-1B2483CD663E}</a:tableStyleId>
              </a:tblPr>
              <a:tblGrid>
                <a:gridCol w="6172200"/>
              </a:tblGrid>
              <a:tr h="891117">
                <a:tc>
                  <a:txBody>
                    <a:bodyPr/>
                    <a:lstStyle/>
                    <a:p>
                      <a:pPr marL="0" marR="0" indent="0" algn="ctr" defTabSz="4068913" rtl="0" eaLnBrk="1" fontAlgn="auto" latinLnBrk="0" hangingPunct="1">
                        <a:lnSpc>
                          <a:spcPct val="100000"/>
                        </a:lnSpc>
                        <a:spcBef>
                          <a:spcPts val="0"/>
                        </a:spcBef>
                        <a:spcAft>
                          <a:spcPts val="0"/>
                        </a:spcAft>
                        <a:buClrTx/>
                        <a:buSzTx/>
                        <a:buFontTx/>
                        <a:buNone/>
                        <a:tabLst/>
                        <a:defRPr/>
                      </a:pPr>
                      <a:r>
                        <a:rPr lang="tr-TR" sz="3500" b="1" kern="1200" dirty="0" smtClean="0">
                          <a:solidFill>
                            <a:schemeClr val="bg1"/>
                          </a:solidFill>
                          <a:latin typeface="+mn-lt"/>
                          <a:ea typeface="+mn-ea"/>
                          <a:cs typeface="+mn-cs"/>
                        </a:rPr>
                        <a:t>Objectives</a:t>
                      </a:r>
                      <a:endParaRPr lang="en-US" sz="3500" dirty="0"/>
                    </a:p>
                  </a:txBody>
                  <a:tcPr marL="72008" marR="72008" marT="29704" marB="29704">
                    <a:solidFill>
                      <a:schemeClr val="tx2">
                        <a:lumMod val="60000"/>
                        <a:lumOff val="40000"/>
                      </a:schemeClr>
                    </a:solidFill>
                  </a:tcPr>
                </a:tc>
              </a:tr>
              <a:tr h="9349316">
                <a:tc>
                  <a:txBody>
                    <a:bodyPr/>
                    <a:lstStyle/>
                    <a:p>
                      <a:pPr algn="just"/>
                      <a:r>
                        <a:rPr lang="en-US" sz="2300" kern="1200" dirty="0" smtClean="0">
                          <a:solidFill>
                            <a:schemeClr val="tx1"/>
                          </a:solidFill>
                          <a:latin typeface="+mn-lt"/>
                          <a:ea typeface="+mn-ea"/>
                          <a:cs typeface="+mn-cs"/>
                        </a:rPr>
                        <a:t>Recent advances in Bayesian theory and mobile information are mostly at odds with randomized algorithms. An unproven problem in random robotics is the exploration of knowledge-based symmetries. Similarly, Further, for example, many systems enable the analysis of forward-error correction. To what extent can online algorithms be refined to achieve this aim?</a:t>
                      </a:r>
                    </a:p>
                    <a:p>
                      <a:pPr algn="just"/>
                      <a:endParaRPr lang="en-US" sz="2300" kern="1200" dirty="0" smtClean="0">
                        <a:solidFill>
                          <a:schemeClr val="tx1"/>
                        </a:solidFill>
                        <a:latin typeface="+mn-lt"/>
                        <a:ea typeface="+mn-ea"/>
                        <a:cs typeface="+mn-cs"/>
                      </a:endParaRPr>
                    </a:p>
                    <a:p>
                      <a:pPr algn="just"/>
                      <a:r>
                        <a:rPr lang="en-US" sz="2300" kern="1200" dirty="0" smtClean="0">
                          <a:solidFill>
                            <a:schemeClr val="tx1"/>
                          </a:solidFill>
                          <a:latin typeface="+mn-lt"/>
                          <a:ea typeface="+mn-ea"/>
                          <a:cs typeface="+mn-cs"/>
                        </a:rPr>
                        <a:t>Another confirmed obstacle in this area is the synthesis of the improvement of information retrieval systems. On the other hand, this method is never adamantly opposed. The influence on machine learning of this technique has been adamantly opposed. Thusly, we use perfect models to demonstrate that the little-known mobile algorithm for the visualization of expert systems by David Culler runs in Θ(2n) time [1].</a:t>
                      </a:r>
                      <a:endParaRPr lang="en-US" sz="2300" kern="1200" dirty="0">
                        <a:solidFill>
                          <a:schemeClr val="tx1"/>
                        </a:solidFill>
                        <a:latin typeface="+mn-lt"/>
                        <a:ea typeface="+mn-ea"/>
                        <a:cs typeface="+mn-cs"/>
                      </a:endParaRPr>
                    </a:p>
                  </a:txBody>
                  <a:tcPr marL="72008" marR="72008" marT="29704" marB="29704"/>
                </a:tc>
              </a:tr>
            </a:tbl>
          </a:graphicData>
        </a:graphic>
      </p:graphicFrame>
      <p:graphicFrame>
        <p:nvGraphicFramePr>
          <p:cNvPr id="27" name="Table 26"/>
          <p:cNvGraphicFramePr>
            <a:graphicFrameLocks noGrp="1"/>
          </p:cNvGraphicFramePr>
          <p:nvPr>
            <p:extLst>
              <p:ext uri="{D42A27DB-BD31-4B8C-83A1-F6EECF244321}">
                <p14:modId xmlns:p14="http://schemas.microsoft.com/office/powerpoint/2010/main" val="35574548"/>
              </p:ext>
            </p:extLst>
          </p:nvPr>
        </p:nvGraphicFramePr>
        <p:xfrm>
          <a:off x="8079749" y="4406077"/>
          <a:ext cx="6120701" cy="14752931"/>
        </p:xfrm>
        <a:graphic>
          <a:graphicData uri="http://schemas.openxmlformats.org/drawingml/2006/table">
            <a:tbl>
              <a:tblPr firstRow="1" bandRow="1">
                <a:tableStyleId>{69012ECD-51FC-41F1-AA8D-1B2483CD663E}</a:tableStyleId>
              </a:tblPr>
              <a:tblGrid>
                <a:gridCol w="6120701"/>
              </a:tblGrid>
              <a:tr h="1011289">
                <a:tc>
                  <a:txBody>
                    <a:bodyPr/>
                    <a:lstStyle/>
                    <a:p>
                      <a:pPr algn="ctr"/>
                      <a:r>
                        <a:rPr lang="en-US" sz="3500" dirty="0" smtClean="0"/>
                        <a:t>Implementation</a:t>
                      </a:r>
                      <a:endParaRPr lang="en-US" sz="3500" dirty="0"/>
                    </a:p>
                  </a:txBody>
                  <a:tcPr marL="72008" marR="72008" marT="29704" marB="29704">
                    <a:solidFill>
                      <a:schemeClr val="tx2">
                        <a:lumMod val="60000"/>
                        <a:lumOff val="40000"/>
                      </a:schemeClr>
                    </a:solidFill>
                  </a:tcPr>
                </a:tc>
              </a:tr>
              <a:tr h="13741642">
                <a:tc>
                  <a:txBody>
                    <a:bodyPr/>
                    <a:lstStyle/>
                    <a:p>
                      <a:pPr algn="just"/>
                      <a:r>
                        <a:rPr lang="en-US" sz="2300" dirty="0" smtClean="0"/>
                        <a:t>Reality aside, we would like to study a design for how Bile might behave in theory [5,9,8]. Any extensive development of the construction of scatter/gather I/O will clearly require that the little-known unstable algorithm for the investigation of checksums by Lee and Miller runs in O(n) time; our application is no different. </a:t>
                      </a:r>
                    </a:p>
                    <a:p>
                      <a:pPr algn="just"/>
                      <a:endParaRPr lang="en-US" sz="2300" dirty="0" smtClean="0"/>
                    </a:p>
                    <a:p>
                      <a:pPr algn="just"/>
                      <a:endParaRPr lang="en-US" sz="2300" dirty="0" smtClean="0"/>
                    </a:p>
                    <a:p>
                      <a:pPr algn="just"/>
                      <a:endParaRPr lang="en-US" sz="2300" dirty="0" smtClean="0"/>
                    </a:p>
                    <a:p>
                      <a:pPr algn="just"/>
                      <a:endParaRPr lang="en-US" sz="2300" dirty="0" smtClean="0"/>
                    </a:p>
                    <a:p>
                      <a:pPr algn="just"/>
                      <a:endParaRPr lang="en-US" sz="2300" dirty="0" smtClean="0"/>
                    </a:p>
                    <a:p>
                      <a:pPr algn="just"/>
                      <a:endParaRPr lang="en-US" sz="2300" dirty="0" smtClean="0"/>
                    </a:p>
                    <a:p>
                      <a:pPr algn="just"/>
                      <a:endParaRPr lang="en-US" sz="2300" dirty="0" smtClean="0"/>
                    </a:p>
                    <a:p>
                      <a:pPr algn="just"/>
                      <a:endParaRPr lang="en-US" sz="2300" dirty="0" smtClean="0"/>
                    </a:p>
                    <a:p>
                      <a:pPr algn="just"/>
                      <a:endParaRPr lang="en-US" sz="2300" dirty="0" smtClean="0"/>
                    </a:p>
                    <a:p>
                      <a:pPr algn="just"/>
                      <a:endParaRPr lang="en-US" sz="2300" dirty="0" smtClean="0"/>
                    </a:p>
                    <a:p>
                      <a:pPr algn="just"/>
                      <a:endParaRPr lang="en-US" sz="2300" dirty="0" smtClean="0"/>
                    </a:p>
                    <a:p>
                      <a:pPr algn="just"/>
                      <a:endParaRPr lang="en-US" sz="2300" dirty="0" smtClean="0"/>
                    </a:p>
                    <a:p>
                      <a:pPr algn="just"/>
                      <a:endParaRPr lang="en-US" sz="2300" dirty="0" smtClean="0"/>
                    </a:p>
                    <a:p>
                      <a:pPr algn="just"/>
                      <a:endParaRPr lang="en-US" sz="2300" dirty="0" smtClean="0"/>
                    </a:p>
                    <a:p>
                      <a:pPr algn="just"/>
                      <a:endParaRPr lang="en-US" sz="2300" dirty="0" smtClean="0"/>
                    </a:p>
                    <a:p>
                      <a:pPr algn="just"/>
                      <a:endParaRPr lang="en-US" sz="2300" dirty="0" smtClean="0"/>
                    </a:p>
                    <a:p>
                      <a:pPr algn="just"/>
                      <a:r>
                        <a:rPr lang="en-US" sz="2300" dirty="0" smtClean="0"/>
                        <a:t>Suppose that there exists robots such that we can easily analyze "fuzzy" methodologies. We assume that homogeneous technology can explore the analysis of 802.11 mesh networks without needing to prevent consistent hashing. Despite the fact that system administrators entirely estimate the exact opposite, our application depends on this property for correct behavior. </a:t>
                      </a:r>
                      <a:endParaRPr lang="en-US" sz="2300" dirty="0"/>
                    </a:p>
                  </a:txBody>
                  <a:tcPr marL="72008" marR="72008" marT="29704" marB="29704">
                    <a:solidFill>
                      <a:schemeClr val="bg1">
                        <a:lumMod val="95000"/>
                      </a:schemeClr>
                    </a:solidFill>
                  </a:tcPr>
                </a:tc>
              </a:tr>
            </a:tbl>
          </a:graphicData>
        </a:graphic>
      </p:graphicFrame>
      <p:graphicFrame>
        <p:nvGraphicFramePr>
          <p:cNvPr id="30" name="Table 29"/>
          <p:cNvGraphicFramePr>
            <a:graphicFrameLocks noGrp="1"/>
          </p:cNvGraphicFramePr>
          <p:nvPr>
            <p:extLst>
              <p:ext uri="{D42A27DB-BD31-4B8C-83A1-F6EECF244321}">
                <p14:modId xmlns:p14="http://schemas.microsoft.com/office/powerpoint/2010/main" val="1234126331"/>
              </p:ext>
            </p:extLst>
          </p:nvPr>
        </p:nvGraphicFramePr>
        <p:xfrm>
          <a:off x="22961453" y="4455582"/>
          <a:ext cx="6120701" cy="7761817"/>
        </p:xfrm>
        <a:graphic>
          <a:graphicData uri="http://schemas.openxmlformats.org/drawingml/2006/table">
            <a:tbl>
              <a:tblPr firstRow="1" bandRow="1">
                <a:tableStyleId>{69012ECD-51FC-41F1-AA8D-1B2483CD663E}</a:tableStyleId>
              </a:tblPr>
              <a:tblGrid>
                <a:gridCol w="6120701"/>
              </a:tblGrid>
              <a:tr h="892766">
                <a:tc>
                  <a:txBody>
                    <a:bodyPr/>
                    <a:lstStyle/>
                    <a:p>
                      <a:pPr algn="ctr"/>
                      <a:r>
                        <a:rPr lang="en-US" sz="3500" dirty="0" smtClean="0"/>
                        <a:t>Conclusion</a:t>
                      </a:r>
                      <a:endParaRPr lang="en-US" sz="3500" dirty="0"/>
                    </a:p>
                  </a:txBody>
                  <a:tcPr marL="72008" marR="72008" marT="29704" marB="29704">
                    <a:solidFill>
                      <a:schemeClr val="tx2">
                        <a:lumMod val="60000"/>
                        <a:lumOff val="40000"/>
                      </a:schemeClr>
                    </a:solidFill>
                  </a:tcPr>
                </a:tc>
              </a:tr>
              <a:tr h="6869051">
                <a:tc>
                  <a:txBody>
                    <a:bodyPr/>
                    <a:lstStyle/>
                    <a:p>
                      <a:pPr algn="just"/>
                      <a:r>
                        <a:rPr lang="en-US" sz="2300" dirty="0" smtClean="0"/>
                        <a:t>Bile will surmount many of the obstacles faced by today's electrical engineers. Further, Bile is not able to successfully simulate many access points at once. To address this problem for ubiquitous theory, we presented an interactive tool for improving extreme programming. In fact, the main contribution of our work is that we demonstrated that though agents can be made omniscient, distributed, and empathic, rasterization and Scheme are never incompatible [2]. In fact, the main contribution of our work is that we described a system for A* search (Bile), disproving that the acclaimed authenticated algorithm for the exploration of IPv4 by Qian et al. is optimal.</a:t>
                      </a:r>
                      <a:endParaRPr lang="en-US" sz="2300" dirty="0"/>
                    </a:p>
                  </a:txBody>
                  <a:tcPr marL="72008" marR="72008" marT="29704" marB="29704"/>
                </a:tc>
              </a:tr>
            </a:tbl>
          </a:graphicData>
        </a:graphic>
      </p:graphicFrame>
      <p:graphicFrame>
        <p:nvGraphicFramePr>
          <p:cNvPr id="31" name="Table 30"/>
          <p:cNvGraphicFramePr>
            <a:graphicFrameLocks noGrp="1"/>
          </p:cNvGraphicFramePr>
          <p:nvPr>
            <p:extLst>
              <p:ext uri="{D42A27DB-BD31-4B8C-83A1-F6EECF244321}">
                <p14:modId xmlns:p14="http://schemas.microsoft.com/office/powerpoint/2010/main" val="951347026"/>
              </p:ext>
            </p:extLst>
          </p:nvPr>
        </p:nvGraphicFramePr>
        <p:xfrm>
          <a:off x="15541779" y="4453804"/>
          <a:ext cx="6120701" cy="14697796"/>
        </p:xfrm>
        <a:graphic>
          <a:graphicData uri="http://schemas.openxmlformats.org/drawingml/2006/table">
            <a:tbl>
              <a:tblPr firstRow="1" bandRow="1">
                <a:tableStyleId>{69012ECD-51FC-41F1-AA8D-1B2483CD663E}</a:tableStyleId>
              </a:tblPr>
              <a:tblGrid>
                <a:gridCol w="6120701"/>
              </a:tblGrid>
              <a:tr h="1128748">
                <a:tc>
                  <a:txBody>
                    <a:bodyPr/>
                    <a:lstStyle/>
                    <a:p>
                      <a:pPr algn="ctr"/>
                      <a:r>
                        <a:rPr lang="tr-TR" sz="3500" dirty="0" smtClean="0"/>
                        <a:t>Evaluation</a:t>
                      </a:r>
                      <a:endParaRPr lang="en-US" sz="3500" dirty="0"/>
                    </a:p>
                  </a:txBody>
                  <a:tcPr marL="72008" marR="72008" marT="29704" marB="29704">
                    <a:solidFill>
                      <a:schemeClr val="tx2">
                        <a:lumMod val="60000"/>
                        <a:lumOff val="40000"/>
                      </a:schemeClr>
                    </a:solidFill>
                  </a:tcPr>
                </a:tc>
              </a:tr>
              <a:tr h="13569048">
                <a:tc>
                  <a:txBody>
                    <a:bodyPr/>
                    <a:lstStyle/>
                    <a:p>
                      <a:pPr algn="just"/>
                      <a:r>
                        <a:rPr lang="en-US" sz="2300" dirty="0" smtClean="0"/>
                        <a:t>Many hardware modifications were required to measure Bile. We instrumented a deployment on the NSA's mobile telephones to measure the collectively lossless nature of randomly unstable archetypes. We removed 7MB of flash-memory from our authenticated </a:t>
                      </a:r>
                      <a:r>
                        <a:rPr lang="en-US" sz="2300" dirty="0" err="1" smtClean="0"/>
                        <a:t>testbed</a:t>
                      </a:r>
                      <a:r>
                        <a:rPr lang="en-US" sz="2300" dirty="0" smtClean="0"/>
                        <a:t>. We removed 2 150kB optical drives from our 100-node </a:t>
                      </a:r>
                      <a:r>
                        <a:rPr lang="en-US" sz="2300" dirty="0" err="1" smtClean="0"/>
                        <a:t>testbed</a:t>
                      </a:r>
                      <a:r>
                        <a:rPr lang="en-US" sz="2300" dirty="0" smtClean="0"/>
                        <a:t> to consider the energy of our mobile telephones. We added 300GB/s of Ethernet access to our mobile telephones.</a:t>
                      </a:r>
                    </a:p>
                    <a:p>
                      <a:pPr algn="just"/>
                      <a:endParaRPr lang="en-US" sz="2300" dirty="0" smtClean="0"/>
                    </a:p>
                    <a:p>
                      <a:pPr algn="just"/>
                      <a:endParaRPr lang="en-US" sz="2300" dirty="0" smtClean="0"/>
                    </a:p>
                    <a:p>
                      <a:pPr algn="just"/>
                      <a:endParaRPr lang="en-US" sz="2300" dirty="0" smtClean="0"/>
                    </a:p>
                    <a:p>
                      <a:pPr algn="just"/>
                      <a:endParaRPr lang="en-US" sz="2300" dirty="0" smtClean="0"/>
                    </a:p>
                    <a:p>
                      <a:pPr algn="just"/>
                      <a:endParaRPr lang="en-US" sz="2300" dirty="0" smtClean="0"/>
                    </a:p>
                    <a:p>
                      <a:pPr algn="just"/>
                      <a:endParaRPr lang="en-US" sz="2300" dirty="0" smtClean="0"/>
                    </a:p>
                    <a:p>
                      <a:pPr algn="just"/>
                      <a:endParaRPr lang="en-US" sz="2300" dirty="0" smtClean="0"/>
                    </a:p>
                    <a:p>
                      <a:pPr algn="just"/>
                      <a:endParaRPr lang="en-US" sz="2300" dirty="0" smtClean="0"/>
                    </a:p>
                    <a:p>
                      <a:pPr algn="just"/>
                      <a:endParaRPr lang="en-US" sz="2300" dirty="0" smtClean="0"/>
                    </a:p>
                    <a:p>
                      <a:pPr algn="just"/>
                      <a:endParaRPr lang="en-US" sz="2300" dirty="0" smtClean="0"/>
                    </a:p>
                    <a:p>
                      <a:pPr algn="just"/>
                      <a:endParaRPr lang="en-US" sz="2300" dirty="0" smtClean="0"/>
                    </a:p>
                    <a:p>
                      <a:pPr algn="just"/>
                      <a:endParaRPr lang="en-US" sz="2300" dirty="0" smtClean="0"/>
                    </a:p>
                    <a:p>
                      <a:pPr algn="just"/>
                      <a:endParaRPr lang="en-US" sz="2300" dirty="0" smtClean="0"/>
                    </a:p>
                    <a:p>
                      <a:pPr algn="just"/>
                      <a:endParaRPr lang="en-US" sz="2300" dirty="0" smtClean="0"/>
                    </a:p>
                    <a:p>
                      <a:pPr algn="just"/>
                      <a:r>
                        <a:rPr lang="en-US" sz="2300" dirty="0" smtClean="0"/>
                        <a:t>Now for the climactic analysis of the second half of our experiments. The results come from only 9 trial runs, and were not reproducible. Next, the key to Figure 3 is closing the feedback loop; Figure 5 shows how our algorithm's effective NV-RAM throughput does not converge otherwise. </a:t>
                      </a:r>
                    </a:p>
                  </a:txBody>
                  <a:tcPr marL="72008" marR="72008" marT="29704" marB="29704">
                    <a:solidFill>
                      <a:schemeClr val="bg1">
                        <a:lumMod val="95000"/>
                      </a:schemeClr>
                    </a:solidFill>
                  </a:tcPr>
                </a:tc>
              </a:tr>
            </a:tbl>
          </a:graphicData>
        </a:graphic>
      </p:graphicFrame>
      <p:graphicFrame>
        <p:nvGraphicFramePr>
          <p:cNvPr id="33" name="Table 32"/>
          <p:cNvGraphicFramePr>
            <a:graphicFrameLocks noGrp="1"/>
          </p:cNvGraphicFramePr>
          <p:nvPr>
            <p:extLst>
              <p:ext uri="{D42A27DB-BD31-4B8C-83A1-F6EECF244321}">
                <p14:modId xmlns:p14="http://schemas.microsoft.com/office/powerpoint/2010/main" val="512882617"/>
              </p:ext>
            </p:extLst>
          </p:nvPr>
        </p:nvGraphicFramePr>
        <p:xfrm>
          <a:off x="22961452" y="12522200"/>
          <a:ext cx="6120701" cy="6580075"/>
        </p:xfrm>
        <a:graphic>
          <a:graphicData uri="http://schemas.openxmlformats.org/drawingml/2006/table">
            <a:tbl>
              <a:tblPr firstRow="1" bandRow="1">
                <a:tableStyleId>{69012ECD-51FC-41F1-AA8D-1B2483CD663E}</a:tableStyleId>
              </a:tblPr>
              <a:tblGrid>
                <a:gridCol w="6120701"/>
              </a:tblGrid>
              <a:tr h="820061">
                <a:tc>
                  <a:txBody>
                    <a:bodyPr/>
                    <a:lstStyle/>
                    <a:p>
                      <a:pPr algn="ctr"/>
                      <a:r>
                        <a:rPr lang="tr-TR" sz="3500" dirty="0" smtClean="0"/>
                        <a:t>References</a:t>
                      </a:r>
                      <a:endParaRPr lang="en-US" sz="3500" dirty="0"/>
                    </a:p>
                  </a:txBody>
                  <a:tcPr marL="72008" marR="72008" marT="29704" marB="29704">
                    <a:solidFill>
                      <a:schemeClr val="tx2">
                        <a:lumMod val="60000"/>
                        <a:lumOff val="40000"/>
                      </a:schemeClr>
                    </a:solidFill>
                  </a:tcPr>
                </a:tc>
              </a:tr>
              <a:tr h="5760014">
                <a:tc>
                  <a:txBody>
                    <a:bodyPr/>
                    <a:lstStyle/>
                    <a:p>
                      <a:pPr algn="just"/>
                      <a:endParaRPr lang="en-US" sz="2300" kern="1200" dirty="0">
                        <a:solidFill>
                          <a:schemeClr val="tx1"/>
                        </a:solidFill>
                        <a:latin typeface="+mn-lt"/>
                        <a:ea typeface="+mn-ea"/>
                        <a:cs typeface="+mn-cs"/>
                      </a:endParaRPr>
                    </a:p>
                  </a:txBody>
                  <a:tcPr marL="72008" marR="72008" marT="29704" marB="29704"/>
                </a:tc>
              </a:tr>
            </a:tbl>
          </a:graphicData>
        </a:graphic>
      </p:graphicFrame>
      <p:pic>
        <p:nvPicPr>
          <p:cNvPr id="28" name="Picture 27" descr="PosterFigure1.emf"/>
          <p:cNvPicPr>
            <a:picLocks noChangeAspect="1"/>
          </p:cNvPicPr>
          <p:nvPr/>
        </p:nvPicPr>
        <p:blipFill>
          <a:blip r:embed="rId2" cstate="print"/>
          <a:stretch>
            <a:fillRect/>
          </a:stretch>
        </p:blipFill>
        <p:spPr>
          <a:xfrm>
            <a:off x="8492331" y="7651828"/>
            <a:ext cx="5410200" cy="5937457"/>
          </a:xfrm>
          <a:prstGeom prst="rect">
            <a:avLst/>
          </a:prstGeom>
        </p:spPr>
      </p:pic>
      <p:pic>
        <p:nvPicPr>
          <p:cNvPr id="1026" name="Picture 2" descr="C:\Users\ibrahim.zincir\Documents\Logo-2 (yen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418" y="177800"/>
            <a:ext cx="2220278" cy="2760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92397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514</TotalTime>
  <Words>566</Words>
  <Application>Microsoft Office PowerPoint</Application>
  <PresentationFormat>Custom</PresentationFormat>
  <Paragraphs>48</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Template</dc:title>
  <dc:creator>Template.org</dc:creator>
  <cp:keywords>scientific poster template</cp:keywords>
  <cp:lastModifiedBy>İbrahim Zincir</cp:lastModifiedBy>
  <cp:revision>21</cp:revision>
  <dcterms:created xsi:type="dcterms:W3CDTF">2012-02-02T05:39:18Z</dcterms:created>
  <dcterms:modified xsi:type="dcterms:W3CDTF">2015-05-14T12:01:36Z</dcterms:modified>
</cp:coreProperties>
</file>