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3"/>
  </p:notesMasterIdLst>
  <p:sldIdLst>
    <p:sldId id="256" r:id="rId2"/>
  </p:sldIdLst>
  <p:sldSz cx="30243463" cy="21386800"/>
  <p:notesSz cx="9144000" cy="6858000"/>
  <p:defaultTextStyle>
    <a:defPPr>
      <a:defRPr lang="en-US"/>
    </a:defPPr>
    <a:lvl1pPr marL="0" algn="l" defTabSz="2949096" rtl="0" eaLnBrk="1" latinLnBrk="0" hangingPunct="1">
      <a:defRPr sz="5800" kern="1200">
        <a:solidFill>
          <a:schemeClr val="tx1"/>
        </a:solidFill>
        <a:latin typeface="+mn-lt"/>
        <a:ea typeface="+mn-ea"/>
        <a:cs typeface="+mn-cs"/>
      </a:defRPr>
    </a:lvl1pPr>
    <a:lvl2pPr marL="1474546" algn="l" defTabSz="2949096" rtl="0" eaLnBrk="1" latinLnBrk="0" hangingPunct="1">
      <a:defRPr sz="5800" kern="1200">
        <a:solidFill>
          <a:schemeClr val="tx1"/>
        </a:solidFill>
        <a:latin typeface="+mn-lt"/>
        <a:ea typeface="+mn-ea"/>
        <a:cs typeface="+mn-cs"/>
      </a:defRPr>
    </a:lvl2pPr>
    <a:lvl3pPr marL="2949096" algn="l" defTabSz="2949096" rtl="0" eaLnBrk="1" latinLnBrk="0" hangingPunct="1">
      <a:defRPr sz="5800" kern="1200">
        <a:solidFill>
          <a:schemeClr val="tx1"/>
        </a:solidFill>
        <a:latin typeface="+mn-lt"/>
        <a:ea typeface="+mn-ea"/>
        <a:cs typeface="+mn-cs"/>
      </a:defRPr>
    </a:lvl3pPr>
    <a:lvl4pPr marL="4423642" algn="l" defTabSz="2949096" rtl="0" eaLnBrk="1" latinLnBrk="0" hangingPunct="1">
      <a:defRPr sz="5800" kern="1200">
        <a:solidFill>
          <a:schemeClr val="tx1"/>
        </a:solidFill>
        <a:latin typeface="+mn-lt"/>
        <a:ea typeface="+mn-ea"/>
        <a:cs typeface="+mn-cs"/>
      </a:defRPr>
    </a:lvl4pPr>
    <a:lvl5pPr marL="5898192" algn="l" defTabSz="2949096" rtl="0" eaLnBrk="1" latinLnBrk="0" hangingPunct="1">
      <a:defRPr sz="5800" kern="1200">
        <a:solidFill>
          <a:schemeClr val="tx1"/>
        </a:solidFill>
        <a:latin typeface="+mn-lt"/>
        <a:ea typeface="+mn-ea"/>
        <a:cs typeface="+mn-cs"/>
      </a:defRPr>
    </a:lvl5pPr>
    <a:lvl6pPr marL="7372738" algn="l" defTabSz="2949096" rtl="0" eaLnBrk="1" latinLnBrk="0" hangingPunct="1">
      <a:defRPr sz="5800" kern="1200">
        <a:solidFill>
          <a:schemeClr val="tx1"/>
        </a:solidFill>
        <a:latin typeface="+mn-lt"/>
        <a:ea typeface="+mn-ea"/>
        <a:cs typeface="+mn-cs"/>
      </a:defRPr>
    </a:lvl6pPr>
    <a:lvl7pPr marL="8847288" algn="l" defTabSz="2949096" rtl="0" eaLnBrk="1" latinLnBrk="0" hangingPunct="1">
      <a:defRPr sz="5800" kern="1200">
        <a:solidFill>
          <a:schemeClr val="tx1"/>
        </a:solidFill>
        <a:latin typeface="+mn-lt"/>
        <a:ea typeface="+mn-ea"/>
        <a:cs typeface="+mn-cs"/>
      </a:defRPr>
    </a:lvl7pPr>
    <a:lvl8pPr marL="10321834" algn="l" defTabSz="2949096" rtl="0" eaLnBrk="1" latinLnBrk="0" hangingPunct="1">
      <a:defRPr sz="5800" kern="1200">
        <a:solidFill>
          <a:schemeClr val="tx1"/>
        </a:solidFill>
        <a:latin typeface="+mn-lt"/>
        <a:ea typeface="+mn-ea"/>
        <a:cs typeface="+mn-cs"/>
      </a:defRPr>
    </a:lvl8pPr>
    <a:lvl9pPr marL="11796380" algn="l" defTabSz="2949096" rtl="0" eaLnBrk="1" latinLnBrk="0" hangingPunct="1">
      <a:defRPr sz="5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736">
          <p15:clr>
            <a:srgbClr val="A4A3A4"/>
          </p15:clr>
        </p15:guide>
        <p15:guide id="2" pos="9526">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44" autoAdjust="0"/>
    <p:restoredTop sz="90143" autoAdjust="0"/>
  </p:normalViewPr>
  <p:slideViewPr>
    <p:cSldViewPr>
      <p:cViewPr>
        <p:scale>
          <a:sx n="33" d="100"/>
          <a:sy n="33" d="100"/>
        </p:scale>
        <p:origin x="588" y="-276"/>
      </p:cViewPr>
      <p:guideLst>
        <p:guide orient="horz" pos="6736"/>
        <p:guide pos="9526"/>
      </p:guideLst>
    </p:cSldViewPr>
  </p:slideViewPr>
  <p:notesTextViewPr>
    <p:cViewPr>
      <p:scale>
        <a:sx n="1" d="1"/>
        <a:sy n="1" d="1"/>
      </p:scale>
      <p:origin x="0" y="0"/>
    </p:cViewPr>
  </p:notesTextViewPr>
  <p:notesViewPr>
    <p:cSldViewPr>
      <p:cViewPr varScale="1">
        <p:scale>
          <a:sx n="93" d="100"/>
          <a:sy n="93" d="100"/>
        </p:scale>
        <p:origin x="-2130" y="-9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C1B2E3AD-0B02-4438-9CC1-E672BEAE7DA7}" type="datetimeFigureOut">
              <a:rPr lang="en-US" smtClean="0"/>
              <a:pPr/>
              <a:t>5/11/2020</a:t>
            </a:fld>
            <a:endParaRPr lang="en-US"/>
          </a:p>
        </p:txBody>
      </p:sp>
      <p:sp>
        <p:nvSpPr>
          <p:cNvPr id="4" name="Slide Image Placeholder 3"/>
          <p:cNvSpPr>
            <a:spLocks noGrp="1" noRot="1" noChangeAspect="1"/>
          </p:cNvSpPr>
          <p:nvPr>
            <p:ph type="sldImg" idx="2"/>
          </p:nvPr>
        </p:nvSpPr>
        <p:spPr>
          <a:xfrm>
            <a:off x="2754313" y="514350"/>
            <a:ext cx="3635375"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EAED23BD-AA2F-4988-A1C4-BB793D9573B4}" type="slidenum">
              <a:rPr lang="en-US" smtClean="0"/>
              <a:pPr/>
              <a:t>‹#›</a:t>
            </a:fld>
            <a:endParaRPr lang="en-US"/>
          </a:p>
        </p:txBody>
      </p:sp>
    </p:spTree>
    <p:extLst>
      <p:ext uri="{BB962C8B-B14F-4D97-AF65-F5344CB8AC3E}">
        <p14:creationId xmlns:p14="http://schemas.microsoft.com/office/powerpoint/2010/main" val="2305224295"/>
      </p:ext>
    </p:extLst>
  </p:cSld>
  <p:clrMap bg1="lt1" tx1="dk1" bg2="lt2" tx2="dk2" accent1="accent1" accent2="accent2" accent3="accent3" accent4="accent4" accent5="accent5" accent6="accent6" hlink="hlink" folHlink="folHlink"/>
  <p:notesStyle>
    <a:lvl1pPr marL="0" algn="l" defTabSz="2949096" rtl="0" eaLnBrk="1" latinLnBrk="0" hangingPunct="1">
      <a:defRPr sz="3800" kern="1200">
        <a:solidFill>
          <a:schemeClr val="tx1"/>
        </a:solidFill>
        <a:latin typeface="+mn-lt"/>
        <a:ea typeface="+mn-ea"/>
        <a:cs typeface="+mn-cs"/>
      </a:defRPr>
    </a:lvl1pPr>
    <a:lvl2pPr marL="1474546" algn="l" defTabSz="2949096" rtl="0" eaLnBrk="1" latinLnBrk="0" hangingPunct="1">
      <a:defRPr sz="3800" kern="1200">
        <a:solidFill>
          <a:schemeClr val="tx1"/>
        </a:solidFill>
        <a:latin typeface="+mn-lt"/>
        <a:ea typeface="+mn-ea"/>
        <a:cs typeface="+mn-cs"/>
      </a:defRPr>
    </a:lvl2pPr>
    <a:lvl3pPr marL="2949096" algn="l" defTabSz="2949096" rtl="0" eaLnBrk="1" latinLnBrk="0" hangingPunct="1">
      <a:defRPr sz="3800" kern="1200">
        <a:solidFill>
          <a:schemeClr val="tx1"/>
        </a:solidFill>
        <a:latin typeface="+mn-lt"/>
        <a:ea typeface="+mn-ea"/>
        <a:cs typeface="+mn-cs"/>
      </a:defRPr>
    </a:lvl3pPr>
    <a:lvl4pPr marL="4423642" algn="l" defTabSz="2949096" rtl="0" eaLnBrk="1" latinLnBrk="0" hangingPunct="1">
      <a:defRPr sz="3800" kern="1200">
        <a:solidFill>
          <a:schemeClr val="tx1"/>
        </a:solidFill>
        <a:latin typeface="+mn-lt"/>
        <a:ea typeface="+mn-ea"/>
        <a:cs typeface="+mn-cs"/>
      </a:defRPr>
    </a:lvl4pPr>
    <a:lvl5pPr marL="5898192" algn="l" defTabSz="2949096" rtl="0" eaLnBrk="1" latinLnBrk="0" hangingPunct="1">
      <a:defRPr sz="3800" kern="1200">
        <a:solidFill>
          <a:schemeClr val="tx1"/>
        </a:solidFill>
        <a:latin typeface="+mn-lt"/>
        <a:ea typeface="+mn-ea"/>
        <a:cs typeface="+mn-cs"/>
      </a:defRPr>
    </a:lvl5pPr>
    <a:lvl6pPr marL="7372738" algn="l" defTabSz="2949096" rtl="0" eaLnBrk="1" latinLnBrk="0" hangingPunct="1">
      <a:defRPr sz="3800" kern="1200">
        <a:solidFill>
          <a:schemeClr val="tx1"/>
        </a:solidFill>
        <a:latin typeface="+mn-lt"/>
        <a:ea typeface="+mn-ea"/>
        <a:cs typeface="+mn-cs"/>
      </a:defRPr>
    </a:lvl6pPr>
    <a:lvl7pPr marL="8847288" algn="l" defTabSz="2949096" rtl="0" eaLnBrk="1" latinLnBrk="0" hangingPunct="1">
      <a:defRPr sz="3800" kern="1200">
        <a:solidFill>
          <a:schemeClr val="tx1"/>
        </a:solidFill>
        <a:latin typeface="+mn-lt"/>
        <a:ea typeface="+mn-ea"/>
        <a:cs typeface="+mn-cs"/>
      </a:defRPr>
    </a:lvl7pPr>
    <a:lvl8pPr marL="10321834" algn="l" defTabSz="2949096" rtl="0" eaLnBrk="1" latinLnBrk="0" hangingPunct="1">
      <a:defRPr sz="3800" kern="1200">
        <a:solidFill>
          <a:schemeClr val="tx1"/>
        </a:solidFill>
        <a:latin typeface="+mn-lt"/>
        <a:ea typeface="+mn-ea"/>
        <a:cs typeface="+mn-cs"/>
      </a:defRPr>
    </a:lvl8pPr>
    <a:lvl9pPr marL="11796380" algn="l" defTabSz="2949096" rtl="0" eaLnBrk="1" latinLnBrk="0" hangingPunct="1">
      <a:defRPr sz="3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8260" y="6643771"/>
            <a:ext cx="25706944" cy="4584300"/>
          </a:xfrm>
        </p:spPr>
        <p:txBody>
          <a:bodyPr/>
          <a:lstStyle/>
          <a:p>
            <a:r>
              <a:rPr lang="en-US"/>
              <a:t>Click to edit Master title style</a:t>
            </a:r>
          </a:p>
        </p:txBody>
      </p:sp>
      <p:sp>
        <p:nvSpPr>
          <p:cNvPr id="3" name="Subtitle 2"/>
          <p:cNvSpPr>
            <a:spLocks noGrp="1"/>
          </p:cNvSpPr>
          <p:nvPr>
            <p:ph type="subTitle" idx="1"/>
          </p:nvPr>
        </p:nvSpPr>
        <p:spPr>
          <a:xfrm>
            <a:off x="4536520" y="12119186"/>
            <a:ext cx="21170424" cy="5465516"/>
          </a:xfrm>
        </p:spPr>
        <p:txBody>
          <a:bodyPr/>
          <a:lstStyle>
            <a:lvl1pPr marL="0" indent="0" algn="ctr">
              <a:buNone/>
              <a:defRPr>
                <a:solidFill>
                  <a:schemeClr val="tx1">
                    <a:tint val="75000"/>
                  </a:schemeClr>
                </a:solidFill>
              </a:defRPr>
            </a:lvl1pPr>
            <a:lvl2pPr marL="1472540" indent="0" algn="ctr">
              <a:buNone/>
              <a:defRPr>
                <a:solidFill>
                  <a:schemeClr val="tx1">
                    <a:tint val="75000"/>
                  </a:schemeClr>
                </a:solidFill>
              </a:defRPr>
            </a:lvl2pPr>
            <a:lvl3pPr marL="2945079" indent="0" algn="ctr">
              <a:buNone/>
              <a:defRPr>
                <a:solidFill>
                  <a:schemeClr val="tx1">
                    <a:tint val="75000"/>
                  </a:schemeClr>
                </a:solidFill>
              </a:defRPr>
            </a:lvl3pPr>
            <a:lvl4pPr marL="4417616" indent="0" algn="ctr">
              <a:buNone/>
              <a:defRPr>
                <a:solidFill>
                  <a:schemeClr val="tx1">
                    <a:tint val="75000"/>
                  </a:schemeClr>
                </a:solidFill>
              </a:defRPr>
            </a:lvl4pPr>
            <a:lvl5pPr marL="5890159" indent="0" algn="ctr">
              <a:buNone/>
              <a:defRPr>
                <a:solidFill>
                  <a:schemeClr val="tx1">
                    <a:tint val="75000"/>
                  </a:schemeClr>
                </a:solidFill>
              </a:defRPr>
            </a:lvl5pPr>
            <a:lvl6pPr marL="7362698" indent="0" algn="ctr">
              <a:buNone/>
              <a:defRPr>
                <a:solidFill>
                  <a:schemeClr val="tx1">
                    <a:tint val="75000"/>
                  </a:schemeClr>
                </a:solidFill>
              </a:defRPr>
            </a:lvl6pPr>
            <a:lvl7pPr marL="8835238" indent="0" algn="ctr">
              <a:buNone/>
              <a:defRPr>
                <a:solidFill>
                  <a:schemeClr val="tx1">
                    <a:tint val="75000"/>
                  </a:schemeClr>
                </a:solidFill>
              </a:defRPr>
            </a:lvl7pPr>
            <a:lvl8pPr marL="10307781" indent="0" algn="ctr">
              <a:buNone/>
              <a:defRPr>
                <a:solidFill>
                  <a:schemeClr val="tx1">
                    <a:tint val="75000"/>
                  </a:schemeClr>
                </a:solidFill>
              </a:defRPr>
            </a:lvl8pPr>
            <a:lvl9pPr marL="1178031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F493A22-F38F-43ED-ABEF-5D4A7A2F0F97}" type="datetimeFigureOut">
              <a:rPr lang="en-US" smtClean="0"/>
              <a:pPr/>
              <a:t>5/11/2020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53B8C-A0A1-4304-B359-E76BDF2C8200}" type="slidenum">
              <a:rPr lang="en-US" smtClean="0"/>
              <a:pPr/>
              <a:t>‹#›</a:t>
            </a:fld>
            <a:endParaRPr lang="en-US"/>
          </a:p>
        </p:txBody>
      </p:sp>
    </p:spTree>
    <p:extLst>
      <p:ext uri="{BB962C8B-B14F-4D97-AF65-F5344CB8AC3E}">
        <p14:creationId xmlns:p14="http://schemas.microsoft.com/office/powerpoint/2010/main" val="503078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493A22-F38F-43ED-ABEF-5D4A7A2F0F97}" type="datetimeFigureOut">
              <a:rPr lang="en-US" smtClean="0"/>
              <a:pPr/>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53B8C-A0A1-4304-B359-E76BDF2C8200}" type="slidenum">
              <a:rPr lang="en-US" smtClean="0"/>
              <a:pPr/>
              <a:t>‹#›</a:t>
            </a:fld>
            <a:endParaRPr lang="en-US"/>
          </a:p>
        </p:txBody>
      </p:sp>
    </p:spTree>
    <p:extLst>
      <p:ext uri="{BB962C8B-B14F-4D97-AF65-F5344CB8AC3E}">
        <p14:creationId xmlns:p14="http://schemas.microsoft.com/office/powerpoint/2010/main" val="2225507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0297" y="4109038"/>
            <a:ext cx="28579020" cy="8759181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353228" y="4109038"/>
            <a:ext cx="85233011" cy="8759181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493A22-F38F-43ED-ABEF-5D4A7A2F0F97}" type="datetimeFigureOut">
              <a:rPr lang="en-US" smtClean="0"/>
              <a:pPr/>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53B8C-A0A1-4304-B359-E76BDF2C8200}" type="slidenum">
              <a:rPr lang="en-US" smtClean="0"/>
              <a:pPr/>
              <a:t>‹#›</a:t>
            </a:fld>
            <a:endParaRPr lang="en-US"/>
          </a:p>
        </p:txBody>
      </p:sp>
    </p:spTree>
    <p:extLst>
      <p:ext uri="{BB962C8B-B14F-4D97-AF65-F5344CB8AC3E}">
        <p14:creationId xmlns:p14="http://schemas.microsoft.com/office/powerpoint/2010/main" val="4290272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493A22-F38F-43ED-ABEF-5D4A7A2F0F97}" type="datetimeFigureOut">
              <a:rPr lang="en-US" smtClean="0"/>
              <a:pPr/>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53B8C-A0A1-4304-B359-E76BDF2C8200}" type="slidenum">
              <a:rPr lang="en-US" smtClean="0"/>
              <a:pPr/>
              <a:t>‹#›</a:t>
            </a:fld>
            <a:endParaRPr lang="en-US"/>
          </a:p>
        </p:txBody>
      </p:sp>
    </p:spTree>
    <p:extLst>
      <p:ext uri="{BB962C8B-B14F-4D97-AF65-F5344CB8AC3E}">
        <p14:creationId xmlns:p14="http://schemas.microsoft.com/office/powerpoint/2010/main" val="624236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89025" y="13743001"/>
            <a:ext cx="25706944" cy="4247656"/>
          </a:xfrm>
        </p:spPr>
        <p:txBody>
          <a:bodyPr anchor="t"/>
          <a:lstStyle>
            <a:lvl1pPr algn="l">
              <a:defRPr sz="12900" b="1" cap="all"/>
            </a:lvl1pPr>
          </a:lstStyle>
          <a:p>
            <a:r>
              <a:rPr lang="en-US"/>
              <a:t>Click to edit Master title style</a:t>
            </a:r>
          </a:p>
        </p:txBody>
      </p:sp>
      <p:sp>
        <p:nvSpPr>
          <p:cNvPr id="3" name="Text Placeholder 2"/>
          <p:cNvSpPr>
            <a:spLocks noGrp="1"/>
          </p:cNvSpPr>
          <p:nvPr>
            <p:ph type="body" idx="1"/>
          </p:nvPr>
        </p:nvSpPr>
        <p:spPr>
          <a:xfrm>
            <a:off x="2389025" y="9064643"/>
            <a:ext cx="25706944" cy="4678361"/>
          </a:xfrm>
        </p:spPr>
        <p:txBody>
          <a:bodyPr anchor="b"/>
          <a:lstStyle>
            <a:lvl1pPr marL="0" indent="0">
              <a:buNone/>
              <a:defRPr sz="6400">
                <a:solidFill>
                  <a:schemeClr val="tx1">
                    <a:tint val="75000"/>
                  </a:schemeClr>
                </a:solidFill>
              </a:defRPr>
            </a:lvl1pPr>
            <a:lvl2pPr marL="1472540" indent="0">
              <a:buNone/>
              <a:defRPr sz="5800">
                <a:solidFill>
                  <a:schemeClr val="tx1">
                    <a:tint val="75000"/>
                  </a:schemeClr>
                </a:solidFill>
              </a:defRPr>
            </a:lvl2pPr>
            <a:lvl3pPr marL="2945079" indent="0">
              <a:buNone/>
              <a:defRPr sz="5100">
                <a:solidFill>
                  <a:schemeClr val="tx1">
                    <a:tint val="75000"/>
                  </a:schemeClr>
                </a:solidFill>
              </a:defRPr>
            </a:lvl3pPr>
            <a:lvl4pPr marL="4417616" indent="0">
              <a:buNone/>
              <a:defRPr sz="4500">
                <a:solidFill>
                  <a:schemeClr val="tx1">
                    <a:tint val="75000"/>
                  </a:schemeClr>
                </a:solidFill>
              </a:defRPr>
            </a:lvl4pPr>
            <a:lvl5pPr marL="5890159" indent="0">
              <a:buNone/>
              <a:defRPr sz="4500">
                <a:solidFill>
                  <a:schemeClr val="tx1">
                    <a:tint val="75000"/>
                  </a:schemeClr>
                </a:solidFill>
              </a:defRPr>
            </a:lvl5pPr>
            <a:lvl6pPr marL="7362698" indent="0">
              <a:buNone/>
              <a:defRPr sz="4500">
                <a:solidFill>
                  <a:schemeClr val="tx1">
                    <a:tint val="75000"/>
                  </a:schemeClr>
                </a:solidFill>
              </a:defRPr>
            </a:lvl6pPr>
            <a:lvl7pPr marL="8835238" indent="0">
              <a:buNone/>
              <a:defRPr sz="4500">
                <a:solidFill>
                  <a:schemeClr val="tx1">
                    <a:tint val="75000"/>
                  </a:schemeClr>
                </a:solidFill>
              </a:defRPr>
            </a:lvl7pPr>
            <a:lvl8pPr marL="10307781" indent="0">
              <a:buNone/>
              <a:defRPr sz="4500">
                <a:solidFill>
                  <a:schemeClr val="tx1">
                    <a:tint val="75000"/>
                  </a:schemeClr>
                </a:solidFill>
              </a:defRPr>
            </a:lvl8pPr>
            <a:lvl9pPr marL="11780318" indent="0">
              <a:buNone/>
              <a:defRPr sz="4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493A22-F38F-43ED-ABEF-5D4A7A2F0F97}" type="datetimeFigureOut">
              <a:rPr lang="en-US" smtClean="0"/>
              <a:pPr/>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53B8C-A0A1-4304-B359-E76BDF2C8200}" type="slidenum">
              <a:rPr lang="en-US" smtClean="0"/>
              <a:pPr/>
              <a:t>‹#›</a:t>
            </a:fld>
            <a:endParaRPr lang="en-US"/>
          </a:p>
        </p:txBody>
      </p:sp>
    </p:spTree>
    <p:extLst>
      <p:ext uri="{BB962C8B-B14F-4D97-AF65-F5344CB8AC3E}">
        <p14:creationId xmlns:p14="http://schemas.microsoft.com/office/powerpoint/2010/main" val="1926986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353249" y="23951236"/>
            <a:ext cx="56906016" cy="67749621"/>
          </a:xfrm>
        </p:spPr>
        <p:txBody>
          <a:bodyPr/>
          <a:lstStyle>
            <a:lvl1pPr>
              <a:defRPr sz="9000"/>
            </a:lvl1pPr>
            <a:lvl2pPr>
              <a:defRPr sz="7700"/>
            </a:lvl2pPr>
            <a:lvl3pPr>
              <a:defRPr sz="6400"/>
            </a:lvl3pPr>
            <a:lvl4pPr>
              <a:defRPr sz="5800"/>
            </a:lvl4pPr>
            <a:lvl5pPr>
              <a:defRPr sz="5800"/>
            </a:lvl5pPr>
            <a:lvl6pPr>
              <a:defRPr sz="5800"/>
            </a:lvl6pPr>
            <a:lvl7pPr>
              <a:defRPr sz="5800"/>
            </a:lvl7pPr>
            <a:lvl8pPr>
              <a:defRPr sz="5800"/>
            </a:lvl8pPr>
            <a:lvl9pPr>
              <a:defRPr sz="5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763323" y="23951236"/>
            <a:ext cx="56906016" cy="67749621"/>
          </a:xfrm>
        </p:spPr>
        <p:txBody>
          <a:bodyPr/>
          <a:lstStyle>
            <a:lvl1pPr>
              <a:defRPr sz="9000"/>
            </a:lvl1pPr>
            <a:lvl2pPr>
              <a:defRPr sz="7700"/>
            </a:lvl2pPr>
            <a:lvl3pPr>
              <a:defRPr sz="6400"/>
            </a:lvl3pPr>
            <a:lvl4pPr>
              <a:defRPr sz="5800"/>
            </a:lvl4pPr>
            <a:lvl5pPr>
              <a:defRPr sz="5800"/>
            </a:lvl5pPr>
            <a:lvl6pPr>
              <a:defRPr sz="5800"/>
            </a:lvl6pPr>
            <a:lvl7pPr>
              <a:defRPr sz="5800"/>
            </a:lvl7pPr>
            <a:lvl8pPr>
              <a:defRPr sz="5800"/>
            </a:lvl8pPr>
            <a:lvl9pPr>
              <a:defRPr sz="5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F493A22-F38F-43ED-ABEF-5D4A7A2F0F97}" type="datetimeFigureOut">
              <a:rPr lang="en-US" smtClean="0"/>
              <a:pPr/>
              <a:t>5/11/2020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053B8C-A0A1-4304-B359-E76BDF2C8200}" type="slidenum">
              <a:rPr lang="en-US" smtClean="0"/>
              <a:pPr/>
              <a:t>‹#›</a:t>
            </a:fld>
            <a:endParaRPr lang="en-US"/>
          </a:p>
        </p:txBody>
      </p:sp>
    </p:spTree>
    <p:extLst>
      <p:ext uri="{BB962C8B-B14F-4D97-AF65-F5344CB8AC3E}">
        <p14:creationId xmlns:p14="http://schemas.microsoft.com/office/powerpoint/2010/main" val="2807314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2173" y="856463"/>
            <a:ext cx="27219117" cy="3564467"/>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12173" y="4787278"/>
            <a:ext cx="13362782" cy="1995110"/>
          </a:xfrm>
        </p:spPr>
        <p:txBody>
          <a:bodyPr anchor="b"/>
          <a:lstStyle>
            <a:lvl1pPr marL="0" indent="0">
              <a:buNone/>
              <a:defRPr sz="7700" b="1"/>
            </a:lvl1pPr>
            <a:lvl2pPr marL="1472540" indent="0">
              <a:buNone/>
              <a:defRPr sz="6400" b="1"/>
            </a:lvl2pPr>
            <a:lvl3pPr marL="2945079" indent="0">
              <a:buNone/>
              <a:defRPr sz="5800" b="1"/>
            </a:lvl3pPr>
            <a:lvl4pPr marL="4417616" indent="0">
              <a:buNone/>
              <a:defRPr sz="5100" b="1"/>
            </a:lvl4pPr>
            <a:lvl5pPr marL="5890159" indent="0">
              <a:buNone/>
              <a:defRPr sz="5100" b="1"/>
            </a:lvl5pPr>
            <a:lvl6pPr marL="7362698" indent="0">
              <a:buNone/>
              <a:defRPr sz="5100" b="1"/>
            </a:lvl6pPr>
            <a:lvl7pPr marL="8835238" indent="0">
              <a:buNone/>
              <a:defRPr sz="5100" b="1"/>
            </a:lvl7pPr>
            <a:lvl8pPr marL="10307781" indent="0">
              <a:buNone/>
              <a:defRPr sz="5100" b="1"/>
            </a:lvl8pPr>
            <a:lvl9pPr marL="11780318" indent="0">
              <a:buNone/>
              <a:defRPr sz="5100" b="1"/>
            </a:lvl9pPr>
          </a:lstStyle>
          <a:p>
            <a:pPr lvl="0"/>
            <a:r>
              <a:rPr lang="en-US"/>
              <a:t>Click to edit Master text styles</a:t>
            </a:r>
          </a:p>
        </p:txBody>
      </p:sp>
      <p:sp>
        <p:nvSpPr>
          <p:cNvPr id="4" name="Content Placeholder 3"/>
          <p:cNvSpPr>
            <a:spLocks noGrp="1"/>
          </p:cNvSpPr>
          <p:nvPr>
            <p:ph sz="half" idx="2"/>
          </p:nvPr>
        </p:nvSpPr>
        <p:spPr>
          <a:xfrm>
            <a:off x="1512173" y="6782388"/>
            <a:ext cx="13362782" cy="12322165"/>
          </a:xfrm>
        </p:spPr>
        <p:txBody>
          <a:bodyPr/>
          <a:lstStyle>
            <a:lvl1pPr>
              <a:defRPr sz="7700"/>
            </a:lvl1pPr>
            <a:lvl2pPr>
              <a:defRPr sz="6400"/>
            </a:lvl2pPr>
            <a:lvl3pPr>
              <a:defRPr sz="5800"/>
            </a:lvl3pPr>
            <a:lvl4pPr>
              <a:defRPr sz="5100"/>
            </a:lvl4pPr>
            <a:lvl5pPr>
              <a:defRPr sz="5100"/>
            </a:lvl5pPr>
            <a:lvl6pPr>
              <a:defRPr sz="5100"/>
            </a:lvl6pPr>
            <a:lvl7pPr>
              <a:defRPr sz="5100"/>
            </a:lvl7pPr>
            <a:lvl8pPr>
              <a:defRPr sz="5100"/>
            </a:lvl8pPr>
            <a:lvl9pPr>
              <a:defRPr sz="5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363281" y="4787278"/>
            <a:ext cx="13368031" cy="1995110"/>
          </a:xfrm>
        </p:spPr>
        <p:txBody>
          <a:bodyPr anchor="b"/>
          <a:lstStyle>
            <a:lvl1pPr marL="0" indent="0">
              <a:buNone/>
              <a:defRPr sz="7700" b="1"/>
            </a:lvl1pPr>
            <a:lvl2pPr marL="1472540" indent="0">
              <a:buNone/>
              <a:defRPr sz="6400" b="1"/>
            </a:lvl2pPr>
            <a:lvl3pPr marL="2945079" indent="0">
              <a:buNone/>
              <a:defRPr sz="5800" b="1"/>
            </a:lvl3pPr>
            <a:lvl4pPr marL="4417616" indent="0">
              <a:buNone/>
              <a:defRPr sz="5100" b="1"/>
            </a:lvl4pPr>
            <a:lvl5pPr marL="5890159" indent="0">
              <a:buNone/>
              <a:defRPr sz="5100" b="1"/>
            </a:lvl5pPr>
            <a:lvl6pPr marL="7362698" indent="0">
              <a:buNone/>
              <a:defRPr sz="5100" b="1"/>
            </a:lvl6pPr>
            <a:lvl7pPr marL="8835238" indent="0">
              <a:buNone/>
              <a:defRPr sz="5100" b="1"/>
            </a:lvl7pPr>
            <a:lvl8pPr marL="10307781" indent="0">
              <a:buNone/>
              <a:defRPr sz="5100" b="1"/>
            </a:lvl8pPr>
            <a:lvl9pPr marL="11780318" indent="0">
              <a:buNone/>
              <a:defRPr sz="5100" b="1"/>
            </a:lvl9pPr>
          </a:lstStyle>
          <a:p>
            <a:pPr lvl="0"/>
            <a:r>
              <a:rPr lang="en-US"/>
              <a:t>Click to edit Master text styles</a:t>
            </a:r>
          </a:p>
        </p:txBody>
      </p:sp>
      <p:sp>
        <p:nvSpPr>
          <p:cNvPr id="6" name="Content Placeholder 5"/>
          <p:cNvSpPr>
            <a:spLocks noGrp="1"/>
          </p:cNvSpPr>
          <p:nvPr>
            <p:ph sz="quarter" idx="4"/>
          </p:nvPr>
        </p:nvSpPr>
        <p:spPr>
          <a:xfrm>
            <a:off x="15363281" y="6782388"/>
            <a:ext cx="13368031" cy="12322165"/>
          </a:xfrm>
        </p:spPr>
        <p:txBody>
          <a:bodyPr/>
          <a:lstStyle>
            <a:lvl1pPr>
              <a:defRPr sz="7700"/>
            </a:lvl1pPr>
            <a:lvl2pPr>
              <a:defRPr sz="6400"/>
            </a:lvl2pPr>
            <a:lvl3pPr>
              <a:defRPr sz="5800"/>
            </a:lvl3pPr>
            <a:lvl4pPr>
              <a:defRPr sz="5100"/>
            </a:lvl4pPr>
            <a:lvl5pPr>
              <a:defRPr sz="5100"/>
            </a:lvl5pPr>
            <a:lvl6pPr>
              <a:defRPr sz="5100"/>
            </a:lvl6pPr>
            <a:lvl7pPr>
              <a:defRPr sz="5100"/>
            </a:lvl7pPr>
            <a:lvl8pPr>
              <a:defRPr sz="5100"/>
            </a:lvl8pPr>
            <a:lvl9pPr>
              <a:defRPr sz="5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F493A22-F38F-43ED-ABEF-5D4A7A2F0F97}" type="datetimeFigureOut">
              <a:rPr lang="en-US" smtClean="0"/>
              <a:pPr/>
              <a:t>5/11/2020</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4053B8C-A0A1-4304-B359-E76BDF2C8200}" type="slidenum">
              <a:rPr lang="en-US" smtClean="0"/>
              <a:pPr/>
              <a:t>‹#›</a:t>
            </a:fld>
            <a:endParaRPr lang="en-US" dirty="0"/>
          </a:p>
        </p:txBody>
      </p:sp>
    </p:spTree>
    <p:extLst>
      <p:ext uri="{BB962C8B-B14F-4D97-AF65-F5344CB8AC3E}">
        <p14:creationId xmlns:p14="http://schemas.microsoft.com/office/powerpoint/2010/main" val="3037606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F493A22-F38F-43ED-ABEF-5D4A7A2F0F97}" type="datetimeFigureOut">
              <a:rPr lang="en-US" smtClean="0"/>
              <a:pPr/>
              <a:t>5/11/2020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053B8C-A0A1-4304-B359-E76BDF2C8200}" type="slidenum">
              <a:rPr lang="en-US" smtClean="0"/>
              <a:pPr/>
              <a:t>‹#›</a:t>
            </a:fld>
            <a:endParaRPr lang="en-US"/>
          </a:p>
        </p:txBody>
      </p:sp>
    </p:spTree>
    <p:extLst>
      <p:ext uri="{BB962C8B-B14F-4D97-AF65-F5344CB8AC3E}">
        <p14:creationId xmlns:p14="http://schemas.microsoft.com/office/powerpoint/2010/main" val="457882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493A22-F38F-43ED-ABEF-5D4A7A2F0F97}" type="datetimeFigureOut">
              <a:rPr lang="en-US" smtClean="0"/>
              <a:pPr/>
              <a:t>5/11/2020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053B8C-A0A1-4304-B359-E76BDF2C8200}" type="slidenum">
              <a:rPr lang="en-US" smtClean="0"/>
              <a:pPr/>
              <a:t>‹#›</a:t>
            </a:fld>
            <a:endParaRPr lang="en-US"/>
          </a:p>
        </p:txBody>
      </p:sp>
    </p:spTree>
    <p:extLst>
      <p:ext uri="{BB962C8B-B14F-4D97-AF65-F5344CB8AC3E}">
        <p14:creationId xmlns:p14="http://schemas.microsoft.com/office/powerpoint/2010/main" val="4206215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2195" y="851512"/>
            <a:ext cx="9949891" cy="3623874"/>
          </a:xfrm>
        </p:spPr>
        <p:txBody>
          <a:bodyPr anchor="b"/>
          <a:lstStyle>
            <a:lvl1pPr algn="l">
              <a:defRPr sz="6400" b="1"/>
            </a:lvl1pPr>
          </a:lstStyle>
          <a:p>
            <a:r>
              <a:rPr lang="en-US"/>
              <a:t>Click to edit Master title style</a:t>
            </a:r>
          </a:p>
        </p:txBody>
      </p:sp>
      <p:sp>
        <p:nvSpPr>
          <p:cNvPr id="3" name="Content Placeholder 2"/>
          <p:cNvSpPr>
            <a:spLocks noGrp="1"/>
          </p:cNvSpPr>
          <p:nvPr>
            <p:ph idx="1"/>
          </p:nvPr>
        </p:nvSpPr>
        <p:spPr>
          <a:xfrm>
            <a:off x="11824354" y="851516"/>
            <a:ext cx="16906936" cy="18253041"/>
          </a:xfrm>
        </p:spPr>
        <p:txBody>
          <a:bodyPr/>
          <a:lstStyle>
            <a:lvl1pPr>
              <a:defRPr sz="10400"/>
            </a:lvl1pPr>
            <a:lvl2pPr>
              <a:defRPr sz="9000"/>
            </a:lvl2pPr>
            <a:lvl3pPr>
              <a:defRPr sz="770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12195" y="4475390"/>
            <a:ext cx="9949891" cy="14629167"/>
          </a:xfrm>
        </p:spPr>
        <p:txBody>
          <a:bodyPr/>
          <a:lstStyle>
            <a:lvl1pPr marL="0" indent="0">
              <a:buNone/>
              <a:defRPr sz="4500"/>
            </a:lvl1pPr>
            <a:lvl2pPr marL="1472540" indent="0">
              <a:buNone/>
              <a:defRPr sz="3800"/>
            </a:lvl2pPr>
            <a:lvl3pPr marL="2945079" indent="0">
              <a:buNone/>
              <a:defRPr sz="3300"/>
            </a:lvl3pPr>
            <a:lvl4pPr marL="4417616" indent="0">
              <a:buNone/>
              <a:defRPr sz="2900"/>
            </a:lvl4pPr>
            <a:lvl5pPr marL="5890159" indent="0">
              <a:buNone/>
              <a:defRPr sz="2900"/>
            </a:lvl5pPr>
            <a:lvl6pPr marL="7362698" indent="0">
              <a:buNone/>
              <a:defRPr sz="2900"/>
            </a:lvl6pPr>
            <a:lvl7pPr marL="8835238" indent="0">
              <a:buNone/>
              <a:defRPr sz="2900"/>
            </a:lvl7pPr>
            <a:lvl8pPr marL="10307781" indent="0">
              <a:buNone/>
              <a:defRPr sz="2900"/>
            </a:lvl8pPr>
            <a:lvl9pPr marL="11780318" indent="0">
              <a:buNone/>
              <a:defRPr sz="2900"/>
            </a:lvl9pPr>
          </a:lstStyle>
          <a:p>
            <a:pPr lvl="0"/>
            <a:r>
              <a:rPr lang="en-US"/>
              <a:t>Click to edit Master text styles</a:t>
            </a:r>
          </a:p>
        </p:txBody>
      </p:sp>
      <p:sp>
        <p:nvSpPr>
          <p:cNvPr id="5" name="Date Placeholder 4"/>
          <p:cNvSpPr>
            <a:spLocks noGrp="1"/>
          </p:cNvSpPr>
          <p:nvPr>
            <p:ph type="dt" sz="half" idx="10"/>
          </p:nvPr>
        </p:nvSpPr>
        <p:spPr/>
        <p:txBody>
          <a:bodyPr/>
          <a:lstStyle/>
          <a:p>
            <a:fld id="{CF493A22-F38F-43ED-ABEF-5D4A7A2F0F97}" type="datetimeFigureOut">
              <a:rPr lang="en-US" smtClean="0"/>
              <a:pPr/>
              <a:t>5/11/2020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053B8C-A0A1-4304-B359-E76BDF2C8200}" type="slidenum">
              <a:rPr lang="en-US" smtClean="0"/>
              <a:pPr/>
              <a:t>‹#›</a:t>
            </a:fld>
            <a:endParaRPr lang="en-US"/>
          </a:p>
        </p:txBody>
      </p:sp>
    </p:spTree>
    <p:extLst>
      <p:ext uri="{BB962C8B-B14F-4D97-AF65-F5344CB8AC3E}">
        <p14:creationId xmlns:p14="http://schemas.microsoft.com/office/powerpoint/2010/main" val="2535151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27931" y="14970760"/>
            <a:ext cx="18146078" cy="1767383"/>
          </a:xfrm>
        </p:spPr>
        <p:txBody>
          <a:bodyPr anchor="b"/>
          <a:lstStyle>
            <a:lvl1pPr algn="l">
              <a:defRPr sz="6400" b="1"/>
            </a:lvl1pPr>
          </a:lstStyle>
          <a:p>
            <a:r>
              <a:rPr lang="en-US"/>
              <a:t>Click to edit Master title style</a:t>
            </a:r>
          </a:p>
        </p:txBody>
      </p:sp>
      <p:sp>
        <p:nvSpPr>
          <p:cNvPr id="3" name="Picture Placeholder 2"/>
          <p:cNvSpPr>
            <a:spLocks noGrp="1"/>
          </p:cNvSpPr>
          <p:nvPr>
            <p:ph type="pic" idx="1"/>
          </p:nvPr>
        </p:nvSpPr>
        <p:spPr>
          <a:xfrm>
            <a:off x="5927931" y="1910950"/>
            <a:ext cx="18146078" cy="12832080"/>
          </a:xfrm>
        </p:spPr>
        <p:txBody>
          <a:bodyPr/>
          <a:lstStyle>
            <a:lvl1pPr marL="0" indent="0">
              <a:buNone/>
              <a:defRPr sz="10400"/>
            </a:lvl1pPr>
            <a:lvl2pPr marL="1472540" indent="0">
              <a:buNone/>
              <a:defRPr sz="9000"/>
            </a:lvl2pPr>
            <a:lvl3pPr marL="2945079" indent="0">
              <a:buNone/>
              <a:defRPr sz="7700"/>
            </a:lvl3pPr>
            <a:lvl4pPr marL="4417616" indent="0">
              <a:buNone/>
              <a:defRPr sz="6400"/>
            </a:lvl4pPr>
            <a:lvl5pPr marL="5890159" indent="0">
              <a:buNone/>
              <a:defRPr sz="6400"/>
            </a:lvl5pPr>
            <a:lvl6pPr marL="7362698" indent="0">
              <a:buNone/>
              <a:defRPr sz="6400"/>
            </a:lvl6pPr>
            <a:lvl7pPr marL="8835238" indent="0">
              <a:buNone/>
              <a:defRPr sz="6400"/>
            </a:lvl7pPr>
            <a:lvl8pPr marL="10307781" indent="0">
              <a:buNone/>
              <a:defRPr sz="6400"/>
            </a:lvl8pPr>
            <a:lvl9pPr marL="11780318" indent="0">
              <a:buNone/>
              <a:defRPr sz="6400"/>
            </a:lvl9pPr>
          </a:lstStyle>
          <a:p>
            <a:endParaRPr lang="en-US"/>
          </a:p>
        </p:txBody>
      </p:sp>
      <p:sp>
        <p:nvSpPr>
          <p:cNvPr id="4" name="Text Placeholder 3"/>
          <p:cNvSpPr>
            <a:spLocks noGrp="1"/>
          </p:cNvSpPr>
          <p:nvPr>
            <p:ph type="body" sz="half" idx="2"/>
          </p:nvPr>
        </p:nvSpPr>
        <p:spPr>
          <a:xfrm>
            <a:off x="5927931" y="16738143"/>
            <a:ext cx="18146078" cy="2509977"/>
          </a:xfrm>
        </p:spPr>
        <p:txBody>
          <a:bodyPr/>
          <a:lstStyle>
            <a:lvl1pPr marL="0" indent="0">
              <a:buNone/>
              <a:defRPr sz="4500"/>
            </a:lvl1pPr>
            <a:lvl2pPr marL="1472540" indent="0">
              <a:buNone/>
              <a:defRPr sz="3800"/>
            </a:lvl2pPr>
            <a:lvl3pPr marL="2945079" indent="0">
              <a:buNone/>
              <a:defRPr sz="3300"/>
            </a:lvl3pPr>
            <a:lvl4pPr marL="4417616" indent="0">
              <a:buNone/>
              <a:defRPr sz="2900"/>
            </a:lvl4pPr>
            <a:lvl5pPr marL="5890159" indent="0">
              <a:buNone/>
              <a:defRPr sz="2900"/>
            </a:lvl5pPr>
            <a:lvl6pPr marL="7362698" indent="0">
              <a:buNone/>
              <a:defRPr sz="2900"/>
            </a:lvl6pPr>
            <a:lvl7pPr marL="8835238" indent="0">
              <a:buNone/>
              <a:defRPr sz="2900"/>
            </a:lvl7pPr>
            <a:lvl8pPr marL="10307781" indent="0">
              <a:buNone/>
              <a:defRPr sz="2900"/>
            </a:lvl8pPr>
            <a:lvl9pPr marL="11780318" indent="0">
              <a:buNone/>
              <a:defRPr sz="2900"/>
            </a:lvl9pPr>
          </a:lstStyle>
          <a:p>
            <a:pPr lvl="0"/>
            <a:r>
              <a:rPr lang="en-US"/>
              <a:t>Click to edit Master text styles</a:t>
            </a:r>
          </a:p>
        </p:txBody>
      </p:sp>
      <p:sp>
        <p:nvSpPr>
          <p:cNvPr id="5" name="Date Placeholder 4"/>
          <p:cNvSpPr>
            <a:spLocks noGrp="1"/>
          </p:cNvSpPr>
          <p:nvPr>
            <p:ph type="dt" sz="half" idx="10"/>
          </p:nvPr>
        </p:nvSpPr>
        <p:spPr/>
        <p:txBody>
          <a:bodyPr/>
          <a:lstStyle/>
          <a:p>
            <a:fld id="{CF493A22-F38F-43ED-ABEF-5D4A7A2F0F97}" type="datetimeFigureOut">
              <a:rPr lang="en-US" smtClean="0"/>
              <a:pPr/>
              <a:t>5/11/2020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053B8C-A0A1-4304-B359-E76BDF2C8200}" type="slidenum">
              <a:rPr lang="en-US" smtClean="0"/>
              <a:pPr/>
              <a:t>‹#›</a:t>
            </a:fld>
            <a:endParaRPr lang="en-US"/>
          </a:p>
        </p:txBody>
      </p:sp>
    </p:spTree>
    <p:extLst>
      <p:ext uri="{BB962C8B-B14F-4D97-AF65-F5344CB8AC3E}">
        <p14:creationId xmlns:p14="http://schemas.microsoft.com/office/powerpoint/2010/main" val="3341439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2173" y="856463"/>
            <a:ext cx="27219117" cy="3564467"/>
          </a:xfrm>
          <a:prstGeom prst="rect">
            <a:avLst/>
          </a:prstGeom>
        </p:spPr>
        <p:txBody>
          <a:bodyPr vert="horz" lIns="294506" tIns="147263" rIns="294506" bIns="147263" rtlCol="0" anchor="ctr">
            <a:normAutofit/>
          </a:bodyPr>
          <a:lstStyle/>
          <a:p>
            <a:r>
              <a:rPr lang="en-US"/>
              <a:t>Click to edit Master title style</a:t>
            </a:r>
          </a:p>
        </p:txBody>
      </p:sp>
      <p:sp>
        <p:nvSpPr>
          <p:cNvPr id="3" name="Text Placeholder 2"/>
          <p:cNvSpPr>
            <a:spLocks noGrp="1"/>
          </p:cNvSpPr>
          <p:nvPr>
            <p:ph type="body" idx="1"/>
          </p:nvPr>
        </p:nvSpPr>
        <p:spPr>
          <a:xfrm>
            <a:off x="1512173" y="4990258"/>
            <a:ext cx="27219117" cy="14114299"/>
          </a:xfrm>
          <a:prstGeom prst="rect">
            <a:avLst/>
          </a:prstGeom>
        </p:spPr>
        <p:txBody>
          <a:bodyPr vert="horz" lIns="294506" tIns="147263" rIns="294506" bIns="147263"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512173" y="19822397"/>
            <a:ext cx="7056808" cy="1138649"/>
          </a:xfrm>
          <a:prstGeom prst="rect">
            <a:avLst/>
          </a:prstGeom>
        </p:spPr>
        <p:txBody>
          <a:bodyPr vert="horz" lIns="294506" tIns="147263" rIns="294506" bIns="147263" rtlCol="0" anchor="ctr"/>
          <a:lstStyle>
            <a:lvl1pPr algn="l">
              <a:defRPr sz="3800">
                <a:solidFill>
                  <a:schemeClr val="tx1">
                    <a:tint val="75000"/>
                  </a:schemeClr>
                </a:solidFill>
              </a:defRPr>
            </a:lvl1pPr>
          </a:lstStyle>
          <a:p>
            <a:fld id="{CF493A22-F38F-43ED-ABEF-5D4A7A2F0F97}" type="datetimeFigureOut">
              <a:rPr lang="en-US" smtClean="0"/>
              <a:pPr/>
              <a:t>5/11/2020</a:t>
            </a:fld>
            <a:endParaRPr lang="en-US"/>
          </a:p>
        </p:txBody>
      </p:sp>
      <p:sp>
        <p:nvSpPr>
          <p:cNvPr id="5" name="Footer Placeholder 4"/>
          <p:cNvSpPr>
            <a:spLocks noGrp="1"/>
          </p:cNvSpPr>
          <p:nvPr>
            <p:ph type="ftr" sz="quarter" idx="3"/>
          </p:nvPr>
        </p:nvSpPr>
        <p:spPr>
          <a:xfrm>
            <a:off x="10333183" y="19822397"/>
            <a:ext cx="9577097" cy="1138649"/>
          </a:xfrm>
          <a:prstGeom prst="rect">
            <a:avLst/>
          </a:prstGeom>
        </p:spPr>
        <p:txBody>
          <a:bodyPr vert="horz" lIns="294506" tIns="147263" rIns="294506" bIns="147263" rtlCol="0" anchor="ctr"/>
          <a:lstStyle>
            <a:lvl1pPr algn="ctr">
              <a:defRPr sz="3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674482" y="19822397"/>
            <a:ext cx="7056808" cy="1138649"/>
          </a:xfrm>
          <a:prstGeom prst="rect">
            <a:avLst/>
          </a:prstGeom>
        </p:spPr>
        <p:txBody>
          <a:bodyPr vert="horz" lIns="294506" tIns="147263" rIns="294506" bIns="147263" rtlCol="0" anchor="ctr"/>
          <a:lstStyle>
            <a:lvl1pPr algn="r">
              <a:defRPr sz="3800">
                <a:solidFill>
                  <a:schemeClr val="tx1">
                    <a:tint val="75000"/>
                  </a:schemeClr>
                </a:solidFill>
              </a:defRPr>
            </a:lvl1pPr>
          </a:lstStyle>
          <a:p>
            <a:fld id="{64053B8C-A0A1-4304-B359-E76BDF2C8200}" type="slidenum">
              <a:rPr lang="en-US" smtClean="0"/>
              <a:pPr/>
              <a:t>‹#›</a:t>
            </a:fld>
            <a:endParaRPr lang="en-US"/>
          </a:p>
        </p:txBody>
      </p:sp>
    </p:spTree>
    <p:extLst>
      <p:ext uri="{BB962C8B-B14F-4D97-AF65-F5344CB8AC3E}">
        <p14:creationId xmlns:p14="http://schemas.microsoft.com/office/powerpoint/2010/main" val="1108558862"/>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ctr" defTabSz="2945079" rtl="0" eaLnBrk="1" latinLnBrk="0" hangingPunct="1">
        <a:spcBef>
          <a:spcPct val="0"/>
        </a:spcBef>
        <a:buNone/>
        <a:defRPr sz="14200" kern="1200">
          <a:solidFill>
            <a:schemeClr val="tx1"/>
          </a:solidFill>
          <a:latin typeface="+mj-lt"/>
          <a:ea typeface="+mj-ea"/>
          <a:cs typeface="+mj-cs"/>
        </a:defRPr>
      </a:lvl1pPr>
    </p:titleStyle>
    <p:bodyStyle>
      <a:lvl1pPr marL="1104412" indent="-1104412" algn="l" defTabSz="2945079" rtl="0" eaLnBrk="1" latinLnBrk="0" hangingPunct="1">
        <a:spcBef>
          <a:spcPct val="20000"/>
        </a:spcBef>
        <a:buFont typeface="Arial" pitchFamily="34" charset="0"/>
        <a:buChar char="•"/>
        <a:defRPr sz="10400" kern="1200">
          <a:solidFill>
            <a:schemeClr val="tx1"/>
          </a:solidFill>
          <a:latin typeface="+mn-lt"/>
          <a:ea typeface="+mn-ea"/>
          <a:cs typeface="+mn-cs"/>
        </a:defRPr>
      </a:lvl1pPr>
      <a:lvl2pPr marL="2392880" indent="-920333" algn="l" defTabSz="2945079" rtl="0" eaLnBrk="1" latinLnBrk="0" hangingPunct="1">
        <a:spcBef>
          <a:spcPct val="20000"/>
        </a:spcBef>
        <a:buFont typeface="Arial" pitchFamily="34" charset="0"/>
        <a:buChar char="–"/>
        <a:defRPr sz="9000" kern="1200">
          <a:solidFill>
            <a:schemeClr val="tx1"/>
          </a:solidFill>
          <a:latin typeface="+mn-lt"/>
          <a:ea typeface="+mn-ea"/>
          <a:cs typeface="+mn-cs"/>
        </a:defRPr>
      </a:lvl2pPr>
      <a:lvl3pPr marL="3681351" indent="-736275" algn="l" defTabSz="2945079" rtl="0" eaLnBrk="1" latinLnBrk="0" hangingPunct="1">
        <a:spcBef>
          <a:spcPct val="20000"/>
        </a:spcBef>
        <a:buFont typeface="Arial" pitchFamily="34" charset="0"/>
        <a:buChar char="•"/>
        <a:defRPr sz="7700" kern="1200">
          <a:solidFill>
            <a:schemeClr val="tx1"/>
          </a:solidFill>
          <a:latin typeface="+mn-lt"/>
          <a:ea typeface="+mn-ea"/>
          <a:cs typeface="+mn-cs"/>
        </a:defRPr>
      </a:lvl3pPr>
      <a:lvl4pPr marL="5153887" indent="-736275" algn="l" defTabSz="2945079" rtl="0" eaLnBrk="1" latinLnBrk="0" hangingPunct="1">
        <a:spcBef>
          <a:spcPct val="20000"/>
        </a:spcBef>
        <a:buFont typeface="Arial" pitchFamily="34" charset="0"/>
        <a:buChar char="–"/>
        <a:defRPr sz="6400" kern="1200">
          <a:solidFill>
            <a:schemeClr val="tx1"/>
          </a:solidFill>
          <a:latin typeface="+mn-lt"/>
          <a:ea typeface="+mn-ea"/>
          <a:cs typeface="+mn-cs"/>
        </a:defRPr>
      </a:lvl4pPr>
      <a:lvl5pPr marL="6626434" indent="-736275" algn="l" defTabSz="2945079" rtl="0" eaLnBrk="1" latinLnBrk="0" hangingPunct="1">
        <a:spcBef>
          <a:spcPct val="20000"/>
        </a:spcBef>
        <a:buFont typeface="Arial" pitchFamily="34" charset="0"/>
        <a:buChar char="»"/>
        <a:defRPr sz="6400" kern="1200">
          <a:solidFill>
            <a:schemeClr val="tx1"/>
          </a:solidFill>
          <a:latin typeface="+mn-lt"/>
          <a:ea typeface="+mn-ea"/>
          <a:cs typeface="+mn-cs"/>
        </a:defRPr>
      </a:lvl5pPr>
      <a:lvl6pPr marL="8098970" indent="-736275" algn="l" defTabSz="294507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71510" indent="-736275" algn="l" defTabSz="294507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44049" indent="-736275" algn="l" defTabSz="294507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16589" indent="-736275" algn="l" defTabSz="2945079" rtl="0" eaLnBrk="1" latinLnBrk="0" hangingPunct="1">
        <a:spcBef>
          <a:spcPct val="20000"/>
        </a:spcBef>
        <a:buFont typeface="Arial" pitchFamily="34" charset="0"/>
        <a:buChar char="•"/>
        <a:defRPr sz="6400" kern="1200">
          <a:solidFill>
            <a:schemeClr val="tx1"/>
          </a:solidFill>
          <a:latin typeface="+mn-lt"/>
          <a:ea typeface="+mn-ea"/>
          <a:cs typeface="+mn-cs"/>
        </a:defRPr>
      </a:lvl9pPr>
    </p:bodyStyle>
    <p:otherStyle>
      <a:defPPr>
        <a:defRPr lang="en-US"/>
      </a:defPPr>
      <a:lvl1pPr marL="0" algn="l" defTabSz="2945079" rtl="0" eaLnBrk="1" latinLnBrk="0" hangingPunct="1">
        <a:defRPr sz="5800" kern="1200">
          <a:solidFill>
            <a:schemeClr val="tx1"/>
          </a:solidFill>
          <a:latin typeface="+mn-lt"/>
          <a:ea typeface="+mn-ea"/>
          <a:cs typeface="+mn-cs"/>
        </a:defRPr>
      </a:lvl1pPr>
      <a:lvl2pPr marL="1472540" algn="l" defTabSz="2945079" rtl="0" eaLnBrk="1" latinLnBrk="0" hangingPunct="1">
        <a:defRPr sz="5800" kern="1200">
          <a:solidFill>
            <a:schemeClr val="tx1"/>
          </a:solidFill>
          <a:latin typeface="+mn-lt"/>
          <a:ea typeface="+mn-ea"/>
          <a:cs typeface="+mn-cs"/>
        </a:defRPr>
      </a:lvl2pPr>
      <a:lvl3pPr marL="2945079" algn="l" defTabSz="2945079" rtl="0" eaLnBrk="1" latinLnBrk="0" hangingPunct="1">
        <a:defRPr sz="5800" kern="1200">
          <a:solidFill>
            <a:schemeClr val="tx1"/>
          </a:solidFill>
          <a:latin typeface="+mn-lt"/>
          <a:ea typeface="+mn-ea"/>
          <a:cs typeface="+mn-cs"/>
        </a:defRPr>
      </a:lvl3pPr>
      <a:lvl4pPr marL="4417616" algn="l" defTabSz="2945079" rtl="0" eaLnBrk="1" latinLnBrk="0" hangingPunct="1">
        <a:defRPr sz="5800" kern="1200">
          <a:solidFill>
            <a:schemeClr val="tx1"/>
          </a:solidFill>
          <a:latin typeface="+mn-lt"/>
          <a:ea typeface="+mn-ea"/>
          <a:cs typeface="+mn-cs"/>
        </a:defRPr>
      </a:lvl4pPr>
      <a:lvl5pPr marL="5890159" algn="l" defTabSz="2945079" rtl="0" eaLnBrk="1" latinLnBrk="0" hangingPunct="1">
        <a:defRPr sz="5800" kern="1200">
          <a:solidFill>
            <a:schemeClr val="tx1"/>
          </a:solidFill>
          <a:latin typeface="+mn-lt"/>
          <a:ea typeface="+mn-ea"/>
          <a:cs typeface="+mn-cs"/>
        </a:defRPr>
      </a:lvl5pPr>
      <a:lvl6pPr marL="7362698" algn="l" defTabSz="2945079" rtl="0" eaLnBrk="1" latinLnBrk="0" hangingPunct="1">
        <a:defRPr sz="5800" kern="1200">
          <a:solidFill>
            <a:schemeClr val="tx1"/>
          </a:solidFill>
          <a:latin typeface="+mn-lt"/>
          <a:ea typeface="+mn-ea"/>
          <a:cs typeface="+mn-cs"/>
        </a:defRPr>
      </a:lvl6pPr>
      <a:lvl7pPr marL="8835238" algn="l" defTabSz="2945079" rtl="0" eaLnBrk="1" latinLnBrk="0" hangingPunct="1">
        <a:defRPr sz="5800" kern="1200">
          <a:solidFill>
            <a:schemeClr val="tx1"/>
          </a:solidFill>
          <a:latin typeface="+mn-lt"/>
          <a:ea typeface="+mn-ea"/>
          <a:cs typeface="+mn-cs"/>
        </a:defRPr>
      </a:lvl7pPr>
      <a:lvl8pPr marL="10307781" algn="l" defTabSz="2945079" rtl="0" eaLnBrk="1" latinLnBrk="0" hangingPunct="1">
        <a:defRPr sz="5800" kern="1200">
          <a:solidFill>
            <a:schemeClr val="tx1"/>
          </a:solidFill>
          <a:latin typeface="+mn-lt"/>
          <a:ea typeface="+mn-ea"/>
          <a:cs typeface="+mn-cs"/>
        </a:defRPr>
      </a:lvl8pPr>
      <a:lvl9pPr marL="11780318" algn="l" defTabSz="2945079"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30243463" cy="3168415"/>
          </a:xfrm>
          <a:prstGeom prst="rect">
            <a:avLst/>
          </a:prstGeom>
          <a:solidFill>
            <a:schemeClr val="tx2">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lIns="66184" tIns="33092" rIns="66184" bIns="33092" rtlCol="0" anchor="ctr"/>
          <a:lstStyle/>
          <a:p>
            <a:pPr algn="ctr"/>
            <a:endParaRPr lang="en-US"/>
          </a:p>
        </p:txBody>
      </p:sp>
      <p:sp>
        <p:nvSpPr>
          <p:cNvPr id="10" name="Rectangle 9"/>
          <p:cNvSpPr/>
          <p:nvPr/>
        </p:nvSpPr>
        <p:spPr>
          <a:xfrm>
            <a:off x="465935" y="4109038"/>
            <a:ext cx="6678412" cy="15434374"/>
          </a:xfrm>
          <a:prstGeom prst="rect">
            <a:avLst/>
          </a:prstGeom>
          <a:solidFill>
            <a:schemeClr val="bg1">
              <a:lumMod val="95000"/>
            </a:schemeClr>
          </a:solidFill>
        </p:spPr>
        <p:style>
          <a:lnRef idx="1">
            <a:schemeClr val="dk1"/>
          </a:lnRef>
          <a:fillRef idx="2">
            <a:schemeClr val="dk1"/>
          </a:fillRef>
          <a:effectRef idx="1">
            <a:schemeClr val="dk1"/>
          </a:effectRef>
          <a:fontRef idx="minor">
            <a:schemeClr val="dk1"/>
          </a:fontRef>
        </p:style>
        <p:txBody>
          <a:bodyPr lIns="66184" tIns="33092" rIns="66184" bIns="33092" rtlCol="0" anchor="ctr"/>
          <a:lstStyle/>
          <a:p>
            <a:pPr algn="ctr"/>
            <a:endParaRPr lang="en-US"/>
          </a:p>
        </p:txBody>
      </p:sp>
      <p:sp>
        <p:nvSpPr>
          <p:cNvPr id="17" name="Rectangle 16"/>
          <p:cNvSpPr/>
          <p:nvPr/>
        </p:nvSpPr>
        <p:spPr>
          <a:xfrm>
            <a:off x="7800893" y="4109038"/>
            <a:ext cx="6678412" cy="15446022"/>
          </a:xfrm>
          <a:prstGeom prst="rect">
            <a:avLst/>
          </a:prstGeom>
          <a:solidFill>
            <a:schemeClr val="bg1">
              <a:lumMod val="95000"/>
            </a:schemeClr>
          </a:solidFill>
        </p:spPr>
        <p:style>
          <a:lnRef idx="1">
            <a:schemeClr val="dk1"/>
          </a:lnRef>
          <a:fillRef idx="2">
            <a:schemeClr val="dk1"/>
          </a:fillRef>
          <a:effectRef idx="1">
            <a:schemeClr val="dk1"/>
          </a:effectRef>
          <a:fontRef idx="minor">
            <a:schemeClr val="dk1"/>
          </a:fontRef>
        </p:style>
        <p:txBody>
          <a:bodyPr lIns="66184" tIns="33092" rIns="66184" bIns="33092" rtlCol="0" anchor="ctr"/>
          <a:lstStyle/>
          <a:p>
            <a:pPr algn="ctr"/>
            <a:endParaRPr lang="en-US"/>
          </a:p>
        </p:txBody>
      </p:sp>
      <p:sp>
        <p:nvSpPr>
          <p:cNvPr id="18" name="Rectangle 17"/>
          <p:cNvSpPr/>
          <p:nvPr/>
        </p:nvSpPr>
        <p:spPr>
          <a:xfrm>
            <a:off x="15262924" y="4097390"/>
            <a:ext cx="6678412" cy="15446022"/>
          </a:xfrm>
          <a:prstGeom prst="rect">
            <a:avLst/>
          </a:prstGeom>
          <a:solidFill>
            <a:schemeClr val="bg1">
              <a:lumMod val="95000"/>
            </a:schemeClr>
          </a:solidFill>
        </p:spPr>
        <p:style>
          <a:lnRef idx="1">
            <a:schemeClr val="dk1"/>
          </a:lnRef>
          <a:fillRef idx="2">
            <a:schemeClr val="dk1"/>
          </a:fillRef>
          <a:effectRef idx="1">
            <a:schemeClr val="dk1"/>
          </a:effectRef>
          <a:fontRef idx="minor">
            <a:schemeClr val="dk1"/>
          </a:fontRef>
        </p:style>
        <p:txBody>
          <a:bodyPr lIns="66184" tIns="33092" rIns="66184" bIns="33092" rtlCol="0" anchor="ctr"/>
          <a:lstStyle/>
          <a:p>
            <a:pPr algn="ctr"/>
            <a:endParaRPr lang="en-US"/>
          </a:p>
        </p:txBody>
      </p:sp>
      <p:sp>
        <p:nvSpPr>
          <p:cNvPr id="19" name="Rectangle 18"/>
          <p:cNvSpPr/>
          <p:nvPr/>
        </p:nvSpPr>
        <p:spPr>
          <a:xfrm>
            <a:off x="22682597" y="4109038"/>
            <a:ext cx="6678412" cy="15446022"/>
          </a:xfrm>
          <a:prstGeom prst="rect">
            <a:avLst/>
          </a:prstGeom>
          <a:solidFill>
            <a:schemeClr val="bg1">
              <a:lumMod val="95000"/>
            </a:schemeClr>
          </a:solidFill>
        </p:spPr>
        <p:style>
          <a:lnRef idx="1">
            <a:schemeClr val="dk1"/>
          </a:lnRef>
          <a:fillRef idx="2">
            <a:schemeClr val="dk1"/>
          </a:fillRef>
          <a:effectRef idx="1">
            <a:schemeClr val="dk1"/>
          </a:effectRef>
          <a:fontRef idx="minor">
            <a:schemeClr val="dk1"/>
          </a:fontRef>
        </p:style>
        <p:txBody>
          <a:bodyPr lIns="66184" tIns="33092" rIns="66184" bIns="33092" rtlCol="0" anchor="ctr"/>
          <a:lstStyle/>
          <a:p>
            <a:pPr algn="ctr"/>
            <a:endParaRPr lang="en-US"/>
          </a:p>
        </p:txBody>
      </p:sp>
      <p:cxnSp>
        <p:nvCxnSpPr>
          <p:cNvPr id="21" name="Straight Connector 20"/>
          <p:cNvCxnSpPr/>
          <p:nvPr/>
        </p:nvCxnSpPr>
        <p:spPr>
          <a:xfrm flipV="1">
            <a:off x="0" y="3564467"/>
            <a:ext cx="30243463" cy="99013"/>
          </a:xfrm>
          <a:prstGeom prst="line">
            <a:avLst/>
          </a:prstGeom>
          <a:ln w="161925">
            <a:solidFill>
              <a:schemeClr val="tx2"/>
            </a:solidFill>
          </a:ln>
        </p:spPr>
        <p:style>
          <a:lnRef idx="2">
            <a:schemeClr val="accent2"/>
          </a:lnRef>
          <a:fillRef idx="0">
            <a:schemeClr val="accent2"/>
          </a:fillRef>
          <a:effectRef idx="1">
            <a:schemeClr val="accent2"/>
          </a:effectRef>
          <a:fontRef idx="minor">
            <a:schemeClr val="tx1"/>
          </a:fontRef>
        </p:style>
      </p:cxnSp>
      <p:sp>
        <p:nvSpPr>
          <p:cNvPr id="22" name="TextBox 21"/>
          <p:cNvSpPr txBox="1"/>
          <p:nvPr/>
        </p:nvSpPr>
        <p:spPr>
          <a:xfrm>
            <a:off x="4377531" y="785220"/>
            <a:ext cx="23545800" cy="926105"/>
          </a:xfrm>
          <a:prstGeom prst="rect">
            <a:avLst/>
          </a:prstGeom>
          <a:noFill/>
        </p:spPr>
        <p:txBody>
          <a:bodyPr wrap="square" lIns="66184" tIns="33092" rIns="66184" bIns="33092" rtlCol="0">
            <a:spAutoFit/>
          </a:bodyPr>
          <a:lstStyle/>
          <a:p>
            <a:pPr algn="ctr">
              <a:lnSpc>
                <a:spcPts val="6400"/>
              </a:lnSpc>
            </a:pPr>
            <a:r>
              <a:rPr lang="tr-TR" sz="7200" b="1" dirty="0" err="1">
                <a:solidFill>
                  <a:schemeClr val="bg1"/>
                </a:solidFill>
              </a:rPr>
              <a:t>Performance</a:t>
            </a:r>
            <a:r>
              <a:rPr lang="tr-TR" sz="7200" b="1" dirty="0">
                <a:solidFill>
                  <a:schemeClr val="bg1"/>
                </a:solidFill>
              </a:rPr>
              <a:t> </a:t>
            </a:r>
            <a:r>
              <a:rPr lang="tr-TR" sz="7200" b="1" dirty="0" err="1">
                <a:solidFill>
                  <a:schemeClr val="bg1"/>
                </a:solidFill>
              </a:rPr>
              <a:t>Optimized</a:t>
            </a:r>
            <a:r>
              <a:rPr lang="tr-TR" sz="7200" b="1" dirty="0">
                <a:solidFill>
                  <a:schemeClr val="bg1"/>
                </a:solidFill>
              </a:rPr>
              <a:t> </a:t>
            </a:r>
            <a:r>
              <a:rPr lang="tr-TR" sz="7200" b="1" dirty="0" err="1">
                <a:solidFill>
                  <a:schemeClr val="bg1"/>
                </a:solidFill>
              </a:rPr>
              <a:t>Fluids</a:t>
            </a:r>
            <a:endParaRPr lang="en-US" sz="6000" dirty="0"/>
          </a:p>
        </p:txBody>
      </p:sp>
      <p:sp>
        <p:nvSpPr>
          <p:cNvPr id="23" name="TextBox 22"/>
          <p:cNvSpPr txBox="1"/>
          <p:nvPr/>
        </p:nvSpPr>
        <p:spPr>
          <a:xfrm>
            <a:off x="6525483" y="2263441"/>
            <a:ext cx="23226648" cy="666995"/>
          </a:xfrm>
          <a:prstGeom prst="rect">
            <a:avLst/>
          </a:prstGeom>
          <a:noFill/>
        </p:spPr>
        <p:txBody>
          <a:bodyPr wrap="square" lIns="66184" tIns="33092" rIns="66184" bIns="33092" rtlCol="0">
            <a:spAutoFit/>
          </a:bodyPr>
          <a:lstStyle/>
          <a:p>
            <a:pPr algn="ctr"/>
            <a:r>
              <a:rPr lang="tr-TR" sz="3900" dirty="0">
                <a:solidFill>
                  <a:schemeClr val="bg1"/>
                </a:solidFill>
              </a:rPr>
              <a:t>Baran Budak, Cihanser Çalışkan, İsmail Mekan --   </a:t>
            </a:r>
            <a:r>
              <a:rPr lang="tr-TR" sz="3900" dirty="0" err="1">
                <a:solidFill>
                  <a:schemeClr val="bg1"/>
                </a:solidFill>
              </a:rPr>
              <a:t>Supervisor</a:t>
            </a:r>
            <a:r>
              <a:rPr lang="tr-TR" sz="3900" dirty="0">
                <a:solidFill>
                  <a:schemeClr val="bg1"/>
                </a:solidFill>
              </a:rPr>
              <a:t>: Mehmet Ufuk Çağlayan</a:t>
            </a:r>
            <a:endParaRPr lang="en-US" sz="3900" dirty="0">
              <a:solidFill>
                <a:schemeClr val="bg1"/>
              </a:solidFill>
            </a:endParaRPr>
          </a:p>
        </p:txBody>
      </p:sp>
      <p:graphicFrame>
        <p:nvGraphicFramePr>
          <p:cNvPr id="25" name="Table 24"/>
          <p:cNvGraphicFramePr>
            <a:graphicFrameLocks noGrp="1"/>
          </p:cNvGraphicFramePr>
          <p:nvPr>
            <p:extLst>
              <p:ext uri="{D42A27DB-BD31-4B8C-83A1-F6EECF244321}">
                <p14:modId xmlns:p14="http://schemas.microsoft.com/office/powerpoint/2010/main" val="4228742145"/>
              </p:ext>
            </p:extLst>
          </p:nvPr>
        </p:nvGraphicFramePr>
        <p:xfrm>
          <a:off x="720082" y="4455583"/>
          <a:ext cx="6120701" cy="4455583"/>
        </p:xfrm>
        <a:graphic>
          <a:graphicData uri="http://schemas.openxmlformats.org/drawingml/2006/table">
            <a:tbl>
              <a:tblPr firstRow="1" bandRow="1">
                <a:tableStyleId>{69012ECD-51FC-41F1-AA8D-1B2483CD663E}</a:tableStyleId>
              </a:tblPr>
              <a:tblGrid>
                <a:gridCol w="6120701">
                  <a:extLst>
                    <a:ext uri="{9D8B030D-6E8A-4147-A177-3AD203B41FA5}">
                      <a16:colId xmlns:a16="http://schemas.microsoft.com/office/drawing/2014/main" val="20000"/>
                    </a:ext>
                  </a:extLst>
                </a:gridCol>
              </a:tblGrid>
              <a:tr h="894345">
                <a:tc>
                  <a:txBody>
                    <a:bodyPr/>
                    <a:lstStyle/>
                    <a:p>
                      <a:pPr algn="ctr"/>
                      <a:r>
                        <a:rPr lang="tr-TR" sz="3600" dirty="0"/>
                        <a:t>Aim</a:t>
                      </a:r>
                      <a:endParaRPr lang="en-US" sz="3600" dirty="0"/>
                    </a:p>
                  </a:txBody>
                  <a:tcPr marL="72008" marR="72008" marT="29704" marB="29704">
                    <a:solidFill>
                      <a:schemeClr val="tx2">
                        <a:lumMod val="60000"/>
                        <a:lumOff val="40000"/>
                      </a:schemeClr>
                    </a:solidFill>
                  </a:tcPr>
                </a:tc>
                <a:extLst>
                  <a:ext uri="{0D108BD9-81ED-4DB2-BD59-A6C34878D82A}">
                    <a16:rowId xmlns:a16="http://schemas.microsoft.com/office/drawing/2014/main" val="10000"/>
                  </a:ext>
                </a:extLst>
              </a:tr>
              <a:tr h="3561238">
                <a:tc>
                  <a:txBody>
                    <a:bodyPr/>
                    <a:lstStyle/>
                    <a:p>
                      <a:r>
                        <a:rPr lang="en-GB" sz="2400" kern="1200" dirty="0">
                          <a:solidFill>
                            <a:schemeClr val="tx1"/>
                          </a:solidFill>
                          <a:effectLst/>
                          <a:latin typeface="+mn-lt"/>
                          <a:ea typeface="+mn-ea"/>
                          <a:cs typeface="+mn-cs"/>
                        </a:rPr>
                        <a:t>The POF project aim is researching smoothed particle hydrodynamics and enhancing the performance of the particle-based fluid simulation. Increasing the efficiency and performance of an existing particle-based fluid simulation is a major goal. We aim to achieve these goals by implementing a variety of algorithms to the POF system such as using special structures to detect and store particles.</a:t>
                      </a:r>
                      <a:endParaRPr lang="en-US" sz="2400" kern="1200" dirty="0">
                        <a:solidFill>
                          <a:schemeClr val="tx1"/>
                        </a:solidFill>
                        <a:effectLst/>
                        <a:latin typeface="+mn-lt"/>
                        <a:ea typeface="+mn-ea"/>
                        <a:cs typeface="+mn-cs"/>
                      </a:endParaRPr>
                    </a:p>
                  </a:txBody>
                  <a:tcPr marL="72008" marR="72008" marT="29704" marB="29704"/>
                </a:tc>
                <a:extLst>
                  <a:ext uri="{0D108BD9-81ED-4DB2-BD59-A6C34878D82A}">
                    <a16:rowId xmlns:a16="http://schemas.microsoft.com/office/drawing/2014/main" val="10001"/>
                  </a:ext>
                </a:extLst>
              </a:tr>
            </a:tbl>
          </a:graphicData>
        </a:graphic>
      </p:graphicFrame>
      <p:graphicFrame>
        <p:nvGraphicFramePr>
          <p:cNvPr id="26" name="Table 25"/>
          <p:cNvGraphicFramePr>
            <a:graphicFrameLocks noGrp="1"/>
          </p:cNvGraphicFramePr>
          <p:nvPr>
            <p:extLst>
              <p:ext uri="{D42A27DB-BD31-4B8C-83A1-F6EECF244321}">
                <p14:modId xmlns:p14="http://schemas.microsoft.com/office/powerpoint/2010/main" val="4127901591"/>
              </p:ext>
            </p:extLst>
          </p:nvPr>
        </p:nvGraphicFramePr>
        <p:xfrm>
          <a:off x="719931" y="9931400"/>
          <a:ext cx="6120701" cy="8996918"/>
        </p:xfrm>
        <a:graphic>
          <a:graphicData uri="http://schemas.openxmlformats.org/drawingml/2006/table">
            <a:tbl>
              <a:tblPr firstRow="1" bandRow="1">
                <a:tableStyleId>{69012ECD-51FC-41F1-AA8D-1B2483CD663E}</a:tableStyleId>
              </a:tblPr>
              <a:tblGrid>
                <a:gridCol w="6120701">
                  <a:extLst>
                    <a:ext uri="{9D8B030D-6E8A-4147-A177-3AD203B41FA5}">
                      <a16:colId xmlns:a16="http://schemas.microsoft.com/office/drawing/2014/main" val="20000"/>
                    </a:ext>
                  </a:extLst>
                </a:gridCol>
              </a:tblGrid>
              <a:tr h="782907">
                <a:tc>
                  <a:txBody>
                    <a:bodyPr/>
                    <a:lstStyle/>
                    <a:p>
                      <a:pPr marL="0" marR="0" indent="0" algn="ctr" defTabSz="4068913" rtl="0" eaLnBrk="1" fontAlgn="auto" latinLnBrk="0" hangingPunct="1">
                        <a:lnSpc>
                          <a:spcPct val="100000"/>
                        </a:lnSpc>
                        <a:spcBef>
                          <a:spcPts val="0"/>
                        </a:spcBef>
                        <a:spcAft>
                          <a:spcPts val="0"/>
                        </a:spcAft>
                        <a:buClrTx/>
                        <a:buSzTx/>
                        <a:buFontTx/>
                        <a:buNone/>
                        <a:tabLst/>
                        <a:defRPr/>
                      </a:pPr>
                      <a:r>
                        <a:rPr lang="tr-TR" sz="3600" b="1" kern="1200" dirty="0">
                          <a:solidFill>
                            <a:schemeClr val="bg1"/>
                          </a:solidFill>
                          <a:latin typeface="+mn-lt"/>
                          <a:ea typeface="+mn-ea"/>
                          <a:cs typeface="+mn-cs"/>
                        </a:rPr>
                        <a:t>Objectives</a:t>
                      </a:r>
                      <a:endParaRPr lang="en-US" sz="3600" dirty="0"/>
                    </a:p>
                  </a:txBody>
                  <a:tcPr marL="72008" marR="72008" marT="29704" marB="29704">
                    <a:solidFill>
                      <a:schemeClr val="tx2">
                        <a:lumMod val="60000"/>
                        <a:lumOff val="40000"/>
                      </a:schemeClr>
                    </a:solidFill>
                  </a:tcPr>
                </a:tc>
                <a:extLst>
                  <a:ext uri="{0D108BD9-81ED-4DB2-BD59-A6C34878D82A}">
                    <a16:rowId xmlns:a16="http://schemas.microsoft.com/office/drawing/2014/main" val="10000"/>
                  </a:ext>
                </a:extLst>
              </a:tr>
              <a:tr h="8214011">
                <a:tc>
                  <a:txBody>
                    <a:bodyPr/>
                    <a:lstStyle/>
                    <a:p>
                      <a:r>
                        <a:rPr lang="en-GB" sz="2400" kern="1200" dirty="0">
                          <a:solidFill>
                            <a:schemeClr val="tx1"/>
                          </a:solidFill>
                          <a:effectLst/>
                          <a:latin typeface="+mn-lt"/>
                          <a:ea typeface="+mn-ea"/>
                          <a:cs typeface="+mn-cs"/>
                        </a:rPr>
                        <a:t>The main objective of this project is making research and implement this research results on particle-based fluid simulations. The implementation consists of three main parts in the POF system: fast quick access to data (hash), surface recognition.</a:t>
                      </a:r>
                      <a:endParaRPr lang="tr-TR" sz="2400" kern="1200" dirty="0">
                        <a:solidFill>
                          <a:schemeClr val="tx1"/>
                        </a:solidFill>
                        <a:effectLst/>
                        <a:latin typeface="+mn-lt"/>
                        <a:ea typeface="+mn-ea"/>
                        <a:cs typeface="+mn-cs"/>
                      </a:endParaRPr>
                    </a:p>
                    <a:p>
                      <a:r>
                        <a:rPr lang="en-US" sz="2400" kern="1200" dirty="0">
                          <a:solidFill>
                            <a:schemeClr val="tx1"/>
                          </a:solidFill>
                          <a:effectLst/>
                          <a:latin typeface="+mn-lt"/>
                          <a:ea typeface="+mn-ea"/>
                          <a:cs typeface="+mn-cs"/>
                        </a:rPr>
                        <a:t>In conclusion, the objective of the POF project is making research and implement more beneficial ways of surface reconstruction on particle-based fluid simulations.</a:t>
                      </a:r>
                      <a:endParaRPr lang="tr-TR" sz="2400" kern="1200" dirty="0">
                        <a:solidFill>
                          <a:schemeClr val="tx1"/>
                        </a:solidFill>
                        <a:effectLst/>
                        <a:latin typeface="+mn-lt"/>
                        <a:ea typeface="+mn-ea"/>
                        <a:cs typeface="+mn-cs"/>
                      </a:endParaRPr>
                    </a:p>
                    <a:p>
                      <a:endParaRPr lang="tr-TR" sz="2400" kern="1200" dirty="0">
                        <a:solidFill>
                          <a:schemeClr val="tx1"/>
                        </a:solidFill>
                        <a:effectLst/>
                        <a:latin typeface="+mn-lt"/>
                        <a:ea typeface="+mn-ea"/>
                        <a:cs typeface="+mn-cs"/>
                      </a:endParaRPr>
                    </a:p>
                    <a:p>
                      <a:endParaRPr lang="tr-TR" sz="2400" kern="1200" dirty="0">
                        <a:solidFill>
                          <a:schemeClr val="tx1"/>
                        </a:solidFill>
                        <a:effectLst/>
                        <a:latin typeface="+mn-lt"/>
                        <a:ea typeface="+mn-ea"/>
                        <a:cs typeface="+mn-cs"/>
                      </a:endParaRPr>
                    </a:p>
                    <a:p>
                      <a:endParaRPr lang="en-US" sz="2400" kern="1200" dirty="0">
                        <a:solidFill>
                          <a:schemeClr val="tx1"/>
                        </a:solidFill>
                        <a:effectLst/>
                        <a:latin typeface="+mn-lt"/>
                        <a:ea typeface="+mn-ea"/>
                        <a:cs typeface="+mn-cs"/>
                      </a:endParaRPr>
                    </a:p>
                  </a:txBody>
                  <a:tcPr marL="72008" marR="72008" marT="29704" marB="29704"/>
                </a:tc>
                <a:extLst>
                  <a:ext uri="{0D108BD9-81ED-4DB2-BD59-A6C34878D82A}">
                    <a16:rowId xmlns:a16="http://schemas.microsoft.com/office/drawing/2014/main" val="10001"/>
                  </a:ext>
                </a:extLst>
              </a:tr>
            </a:tbl>
          </a:graphicData>
        </a:graphic>
      </p:graphicFrame>
      <p:graphicFrame>
        <p:nvGraphicFramePr>
          <p:cNvPr id="27" name="Table 26"/>
          <p:cNvGraphicFramePr>
            <a:graphicFrameLocks noGrp="1"/>
          </p:cNvGraphicFramePr>
          <p:nvPr>
            <p:extLst>
              <p:ext uri="{D42A27DB-BD31-4B8C-83A1-F6EECF244321}">
                <p14:modId xmlns:p14="http://schemas.microsoft.com/office/powerpoint/2010/main" val="1064531513"/>
              </p:ext>
            </p:extLst>
          </p:nvPr>
        </p:nvGraphicFramePr>
        <p:xfrm>
          <a:off x="8079749" y="4406077"/>
          <a:ext cx="6120701" cy="14522241"/>
        </p:xfrm>
        <a:graphic>
          <a:graphicData uri="http://schemas.openxmlformats.org/drawingml/2006/table">
            <a:tbl>
              <a:tblPr firstRow="1" bandRow="1">
                <a:tableStyleId>{69012ECD-51FC-41F1-AA8D-1B2483CD663E}</a:tableStyleId>
              </a:tblPr>
              <a:tblGrid>
                <a:gridCol w="6120701">
                  <a:extLst>
                    <a:ext uri="{9D8B030D-6E8A-4147-A177-3AD203B41FA5}">
                      <a16:colId xmlns:a16="http://schemas.microsoft.com/office/drawing/2014/main" val="20000"/>
                    </a:ext>
                  </a:extLst>
                </a:gridCol>
              </a:tblGrid>
              <a:tr h="792553">
                <a:tc>
                  <a:txBody>
                    <a:bodyPr/>
                    <a:lstStyle/>
                    <a:p>
                      <a:pPr algn="ctr"/>
                      <a:r>
                        <a:rPr lang="en-US" sz="3500" dirty="0"/>
                        <a:t>Implementation</a:t>
                      </a:r>
                    </a:p>
                  </a:txBody>
                  <a:tcPr marL="72008" marR="72008" marT="29704" marB="29704">
                    <a:solidFill>
                      <a:schemeClr val="tx2">
                        <a:lumMod val="60000"/>
                        <a:lumOff val="40000"/>
                      </a:schemeClr>
                    </a:solidFill>
                  </a:tcPr>
                </a:tc>
                <a:extLst>
                  <a:ext uri="{0D108BD9-81ED-4DB2-BD59-A6C34878D82A}">
                    <a16:rowId xmlns:a16="http://schemas.microsoft.com/office/drawing/2014/main" val="10000"/>
                  </a:ext>
                </a:extLst>
              </a:tr>
              <a:tr h="13571970">
                <a:tc>
                  <a:txBody>
                    <a:bodyPr/>
                    <a:lstStyle/>
                    <a:p>
                      <a:pPr algn="just"/>
                      <a:r>
                        <a:rPr lang="en-US" sz="2300" dirty="0"/>
                        <a:t>We described the implementation as three main titles: First implementation Hasher benefits to the POF by accessing particles easier. The second implementation is surface recognition which is an algorithm used from </a:t>
                      </a:r>
                      <a:r>
                        <a:rPr lang="en-US" sz="2300" dirty="0" err="1"/>
                        <a:t>Akıncı</a:t>
                      </a:r>
                      <a:r>
                        <a:rPr lang="en-US" sz="2300" dirty="0"/>
                        <a:t>, G. et al. (2012) [1] to draw vertices of surface particles. The third implementation is written by Zhu, Y. et al. [7], offers an alternative way to simulate liquids.</a:t>
                      </a:r>
                    </a:p>
                    <a:p>
                      <a:pPr algn="just"/>
                      <a:endParaRPr lang="en-US" sz="2300" dirty="0"/>
                    </a:p>
                    <a:p>
                      <a:pPr algn="just"/>
                      <a:endParaRPr lang="en-US" sz="2300" dirty="0"/>
                    </a:p>
                    <a:p>
                      <a:pPr algn="just"/>
                      <a:r>
                        <a:rPr lang="en-US" sz="2300" dirty="0"/>
                        <a:t>HASHING</a:t>
                      </a:r>
                      <a:endParaRPr lang="tr-TR" sz="2300" dirty="0"/>
                    </a:p>
                    <a:p>
                      <a:pPr algn="just"/>
                      <a:endParaRPr lang="en-US" sz="2300" dirty="0"/>
                    </a:p>
                    <a:p>
                      <a:pPr algn="just"/>
                      <a:r>
                        <a:rPr lang="en-US" sz="2300" dirty="0"/>
                        <a:t>Hashing is a technique to mapping particles in a 3-dimensional space converted as a 1D hash table that allows very fast access on particles in the 3-dimensional space domain. Hashing is used for finding particles more easily.</a:t>
                      </a:r>
                    </a:p>
                    <a:p>
                      <a:pPr algn="just"/>
                      <a:endParaRPr lang="tr-TR" sz="2300" dirty="0"/>
                    </a:p>
                    <a:p>
                      <a:pPr algn="just"/>
                      <a:r>
                        <a:rPr lang="en-US" sz="2300" dirty="0"/>
                        <a:t>SURFACE PARTICLES</a:t>
                      </a:r>
                      <a:endParaRPr lang="tr-TR" sz="2300" dirty="0"/>
                    </a:p>
                    <a:p>
                      <a:pPr algn="just"/>
                      <a:endParaRPr lang="en-US" sz="2300" dirty="0"/>
                    </a:p>
                    <a:p>
                      <a:pPr algn="just"/>
                      <a:r>
                        <a:rPr lang="en-US" sz="2300" dirty="0"/>
                        <a:t>This algorithm detects surface particles and the particle's cells. We can discard cells that are not used and focus on the surface particles. The POF system works more efficiently and better performance obtained.</a:t>
                      </a:r>
                    </a:p>
                    <a:p>
                      <a:pPr algn="just"/>
                      <a:endParaRPr lang="en-US" sz="2300" dirty="0"/>
                    </a:p>
                    <a:p>
                      <a:pPr algn="just"/>
                      <a:r>
                        <a:rPr lang="en-US" sz="2300" dirty="0"/>
                        <a:t>ZHU AND BRIDSON</a:t>
                      </a:r>
                      <a:endParaRPr lang="tr-TR" sz="2300" dirty="0"/>
                    </a:p>
                    <a:p>
                      <a:pPr algn="just"/>
                      <a:endParaRPr lang="en-US" sz="2300" dirty="0"/>
                    </a:p>
                    <a:p>
                      <a:pPr algn="just"/>
                      <a:r>
                        <a:rPr lang="en-US" sz="2300" dirty="0"/>
                        <a:t>The research paper is written by Zhu, Y. et al. [7] offers an alternative to simulate liquids. The paper mentions surface reconstruction from particles. It calculates a scalar value of vertices that outside of the fluid to send marching cubes to visualize.</a:t>
                      </a:r>
                    </a:p>
                    <a:p>
                      <a:pPr algn="just"/>
                      <a:endParaRPr lang="tr-TR" sz="2300" dirty="0"/>
                    </a:p>
                    <a:p>
                      <a:pPr algn="just"/>
                      <a:endParaRPr lang="en-US" sz="2300" dirty="0"/>
                    </a:p>
                    <a:p>
                      <a:pPr algn="just"/>
                      <a:endParaRPr lang="tr-TR" sz="2300" dirty="0"/>
                    </a:p>
                    <a:p>
                      <a:pPr algn="just"/>
                      <a:endParaRPr lang="en-US" sz="2300" dirty="0"/>
                    </a:p>
                    <a:p>
                      <a:pPr algn="just"/>
                      <a:endParaRPr lang="en-US" sz="2300" dirty="0"/>
                    </a:p>
                    <a:p>
                      <a:pPr algn="just"/>
                      <a:endParaRPr lang="en-US" sz="2300" dirty="0"/>
                    </a:p>
                  </a:txBody>
                  <a:tcPr marL="72008" marR="72008" marT="29704" marB="29704">
                    <a:solidFill>
                      <a:schemeClr val="bg1">
                        <a:lumMod val="95000"/>
                      </a:schemeClr>
                    </a:solidFill>
                  </a:tcPr>
                </a:tc>
                <a:extLst>
                  <a:ext uri="{0D108BD9-81ED-4DB2-BD59-A6C34878D82A}">
                    <a16:rowId xmlns:a16="http://schemas.microsoft.com/office/drawing/2014/main" val="10001"/>
                  </a:ext>
                </a:extLst>
              </a:tr>
            </a:tbl>
          </a:graphicData>
        </a:graphic>
      </p:graphicFrame>
      <p:graphicFrame>
        <p:nvGraphicFramePr>
          <p:cNvPr id="30" name="Table 29"/>
          <p:cNvGraphicFramePr>
            <a:graphicFrameLocks noGrp="1"/>
          </p:cNvGraphicFramePr>
          <p:nvPr>
            <p:extLst>
              <p:ext uri="{D42A27DB-BD31-4B8C-83A1-F6EECF244321}">
                <p14:modId xmlns:p14="http://schemas.microsoft.com/office/powerpoint/2010/main" val="3795502469"/>
              </p:ext>
            </p:extLst>
          </p:nvPr>
        </p:nvGraphicFramePr>
        <p:xfrm>
          <a:off x="22961453" y="4455583"/>
          <a:ext cx="6120701" cy="5101618"/>
        </p:xfrm>
        <a:graphic>
          <a:graphicData uri="http://schemas.openxmlformats.org/drawingml/2006/table">
            <a:tbl>
              <a:tblPr firstRow="1" bandRow="1">
                <a:tableStyleId>{69012ECD-51FC-41F1-AA8D-1B2483CD663E}</a:tableStyleId>
              </a:tblPr>
              <a:tblGrid>
                <a:gridCol w="6120701">
                  <a:extLst>
                    <a:ext uri="{9D8B030D-6E8A-4147-A177-3AD203B41FA5}">
                      <a16:colId xmlns:a16="http://schemas.microsoft.com/office/drawing/2014/main" val="20000"/>
                    </a:ext>
                  </a:extLst>
                </a:gridCol>
              </a:tblGrid>
              <a:tr h="586007">
                <a:tc>
                  <a:txBody>
                    <a:bodyPr/>
                    <a:lstStyle/>
                    <a:p>
                      <a:pPr algn="ctr"/>
                      <a:r>
                        <a:rPr lang="en-US" sz="3500" dirty="0"/>
                        <a:t>Conclusion</a:t>
                      </a:r>
                    </a:p>
                  </a:txBody>
                  <a:tcPr marL="72008" marR="72008" marT="29704" marB="29704">
                    <a:solidFill>
                      <a:schemeClr val="tx2">
                        <a:lumMod val="60000"/>
                        <a:lumOff val="40000"/>
                      </a:schemeClr>
                    </a:solidFill>
                  </a:tcPr>
                </a:tc>
                <a:extLst>
                  <a:ext uri="{0D108BD9-81ED-4DB2-BD59-A6C34878D82A}">
                    <a16:rowId xmlns:a16="http://schemas.microsoft.com/office/drawing/2014/main" val="10000"/>
                  </a:ext>
                </a:extLst>
              </a:tr>
              <a:tr h="4508810">
                <a:tc>
                  <a:txBody>
                    <a:bodyPr/>
                    <a:lstStyle/>
                    <a:p>
                      <a:pPr algn="just"/>
                      <a:r>
                        <a:rPr lang="en-US" sz="2300" dirty="0"/>
                        <a:t>The surplus of particles in a simulation can be a computational hardship for the computer. We implement various methods to get better results by doing research. POF project concentrates on solving computational difficulty problems by increasing performance and efficiency. POF makes easier to simulate with higher quantities of particles or getting better results with the same number of particles by using the hash algorithm and surface particle recognition algorithm.</a:t>
                      </a:r>
                    </a:p>
                  </a:txBody>
                  <a:tcPr marL="72008" marR="72008" marT="29704" marB="29704"/>
                </a:tc>
                <a:extLst>
                  <a:ext uri="{0D108BD9-81ED-4DB2-BD59-A6C34878D82A}">
                    <a16:rowId xmlns:a16="http://schemas.microsoft.com/office/drawing/2014/main" val="10001"/>
                  </a:ext>
                </a:extLst>
              </a:tr>
            </a:tbl>
          </a:graphicData>
        </a:graphic>
      </p:graphicFrame>
      <p:graphicFrame>
        <p:nvGraphicFramePr>
          <p:cNvPr id="31" name="Table 30"/>
          <p:cNvGraphicFramePr>
            <a:graphicFrameLocks noGrp="1"/>
          </p:cNvGraphicFramePr>
          <p:nvPr>
            <p:extLst>
              <p:ext uri="{D42A27DB-BD31-4B8C-83A1-F6EECF244321}">
                <p14:modId xmlns:p14="http://schemas.microsoft.com/office/powerpoint/2010/main" val="735286133"/>
              </p:ext>
            </p:extLst>
          </p:nvPr>
        </p:nvGraphicFramePr>
        <p:xfrm>
          <a:off x="15541779" y="4453805"/>
          <a:ext cx="6120701" cy="14474514"/>
        </p:xfrm>
        <a:graphic>
          <a:graphicData uri="http://schemas.openxmlformats.org/drawingml/2006/table">
            <a:tbl>
              <a:tblPr firstRow="1" bandRow="1">
                <a:tableStyleId>{69012ECD-51FC-41F1-AA8D-1B2483CD663E}</a:tableStyleId>
              </a:tblPr>
              <a:tblGrid>
                <a:gridCol w="6120701">
                  <a:extLst>
                    <a:ext uri="{9D8B030D-6E8A-4147-A177-3AD203B41FA5}">
                      <a16:colId xmlns:a16="http://schemas.microsoft.com/office/drawing/2014/main" val="20000"/>
                    </a:ext>
                  </a:extLst>
                </a:gridCol>
              </a:tblGrid>
              <a:tr h="1111601">
                <a:tc>
                  <a:txBody>
                    <a:bodyPr/>
                    <a:lstStyle/>
                    <a:p>
                      <a:pPr algn="ctr"/>
                      <a:r>
                        <a:rPr lang="tr-TR" sz="3500" dirty="0"/>
                        <a:t>Evaluation</a:t>
                      </a:r>
                      <a:endParaRPr lang="en-US" sz="3500" dirty="0"/>
                    </a:p>
                  </a:txBody>
                  <a:tcPr marL="72008" marR="72008" marT="29704" marB="29704">
                    <a:solidFill>
                      <a:schemeClr val="tx2">
                        <a:lumMod val="60000"/>
                        <a:lumOff val="40000"/>
                      </a:schemeClr>
                    </a:solidFill>
                  </a:tcPr>
                </a:tc>
                <a:extLst>
                  <a:ext uri="{0D108BD9-81ED-4DB2-BD59-A6C34878D82A}">
                    <a16:rowId xmlns:a16="http://schemas.microsoft.com/office/drawing/2014/main" val="10000"/>
                  </a:ext>
                </a:extLst>
              </a:tr>
              <a:tr h="13362913">
                <a:tc>
                  <a:txBody>
                    <a:bodyPr/>
                    <a:lstStyle/>
                    <a:p>
                      <a:pPr algn="just"/>
                      <a:r>
                        <a:rPr lang="en-US" sz="2400" dirty="0"/>
                        <a:t>A fluid simulation system having a difficulty to simulate too many particles. Our POF system increases the performance and simulation can handle more particles. POF system affects memory efficiency so that simulation requires less memory. The spatial hash algorithm has a huge benefit in memory efficiency. POF system makes higher frame rates possible. Surface particle recognition eliminates the cells that are not made a calculation. Surface particle cells increase the performance by discarding inactive cells. Performance and efficiency are important elements of particle-based fluid simulation.</a:t>
                      </a:r>
                    </a:p>
                    <a:p>
                      <a:pPr algn="just"/>
                      <a:endParaRPr lang="en-US" sz="2300" dirty="0"/>
                    </a:p>
                    <a:p>
                      <a:pPr algn="just"/>
                      <a:endParaRPr lang="en-US" sz="2300" dirty="0"/>
                    </a:p>
                    <a:p>
                      <a:pPr algn="just"/>
                      <a:endParaRPr lang="en-US" sz="2300" dirty="0"/>
                    </a:p>
                    <a:p>
                      <a:pPr algn="just"/>
                      <a:endParaRPr lang="en-US" sz="2300" dirty="0"/>
                    </a:p>
                    <a:p>
                      <a:pPr algn="just"/>
                      <a:endParaRPr lang="en-US" sz="2300" dirty="0"/>
                    </a:p>
                    <a:p>
                      <a:pPr algn="just"/>
                      <a:endParaRPr lang="en-US" sz="2300" dirty="0"/>
                    </a:p>
                    <a:p>
                      <a:pPr algn="just"/>
                      <a:endParaRPr lang="en-US" sz="2300" dirty="0"/>
                    </a:p>
                    <a:p>
                      <a:pPr algn="just"/>
                      <a:endParaRPr lang="en-US" sz="2300" dirty="0"/>
                    </a:p>
                    <a:p>
                      <a:pPr algn="just"/>
                      <a:endParaRPr lang="en-US" sz="2300" dirty="0"/>
                    </a:p>
                    <a:p>
                      <a:pPr algn="just"/>
                      <a:endParaRPr lang="en-US" sz="2300" dirty="0"/>
                    </a:p>
                    <a:p>
                      <a:pPr algn="just"/>
                      <a:endParaRPr lang="tr-TR" sz="2300" dirty="0"/>
                    </a:p>
                    <a:p>
                      <a:pPr algn="just"/>
                      <a:endParaRPr lang="tr-TR" sz="2300" dirty="0"/>
                    </a:p>
                    <a:p>
                      <a:pPr algn="just"/>
                      <a:endParaRPr lang="tr-TR" sz="2300" dirty="0"/>
                    </a:p>
                    <a:p>
                      <a:pPr algn="just"/>
                      <a:endParaRPr lang="tr-TR" sz="2300" dirty="0"/>
                    </a:p>
                    <a:p>
                      <a:pPr algn="just"/>
                      <a:endParaRPr lang="en-US" sz="2300" dirty="0"/>
                    </a:p>
                  </a:txBody>
                  <a:tcPr marL="72008" marR="72008" marT="29704" marB="29704">
                    <a:solidFill>
                      <a:schemeClr val="bg1">
                        <a:lumMod val="95000"/>
                      </a:schemeClr>
                    </a:solidFill>
                  </a:tcPr>
                </a:tc>
                <a:extLst>
                  <a:ext uri="{0D108BD9-81ED-4DB2-BD59-A6C34878D82A}">
                    <a16:rowId xmlns:a16="http://schemas.microsoft.com/office/drawing/2014/main" val="10001"/>
                  </a:ext>
                </a:extLst>
              </a:tr>
            </a:tbl>
          </a:graphicData>
        </a:graphic>
      </p:graphicFrame>
      <p:graphicFrame>
        <p:nvGraphicFramePr>
          <p:cNvPr id="33" name="Table 32"/>
          <p:cNvGraphicFramePr>
            <a:graphicFrameLocks noGrp="1"/>
          </p:cNvGraphicFramePr>
          <p:nvPr>
            <p:extLst>
              <p:ext uri="{D42A27DB-BD31-4B8C-83A1-F6EECF244321}">
                <p14:modId xmlns:p14="http://schemas.microsoft.com/office/powerpoint/2010/main" val="3553684087"/>
              </p:ext>
            </p:extLst>
          </p:nvPr>
        </p:nvGraphicFramePr>
        <p:xfrm>
          <a:off x="22961453" y="9560478"/>
          <a:ext cx="6120701" cy="9483629"/>
        </p:xfrm>
        <a:graphic>
          <a:graphicData uri="http://schemas.openxmlformats.org/drawingml/2006/table">
            <a:tbl>
              <a:tblPr firstRow="1" bandRow="1">
                <a:tableStyleId>{69012ECD-51FC-41F1-AA8D-1B2483CD663E}</a:tableStyleId>
              </a:tblPr>
              <a:tblGrid>
                <a:gridCol w="6120701">
                  <a:extLst>
                    <a:ext uri="{9D8B030D-6E8A-4147-A177-3AD203B41FA5}">
                      <a16:colId xmlns:a16="http://schemas.microsoft.com/office/drawing/2014/main" val="20000"/>
                    </a:ext>
                  </a:extLst>
                </a:gridCol>
              </a:tblGrid>
              <a:tr h="798381">
                <a:tc>
                  <a:txBody>
                    <a:bodyPr/>
                    <a:lstStyle/>
                    <a:p>
                      <a:pPr algn="ctr"/>
                      <a:r>
                        <a:rPr lang="tr-TR" sz="3500" dirty="0"/>
                        <a:t>References</a:t>
                      </a:r>
                      <a:endParaRPr lang="en-US" sz="3500" dirty="0"/>
                    </a:p>
                  </a:txBody>
                  <a:tcPr marL="72008" marR="72008" marT="29704" marB="29704">
                    <a:solidFill>
                      <a:schemeClr val="tx2">
                        <a:lumMod val="60000"/>
                        <a:lumOff val="40000"/>
                      </a:schemeClr>
                    </a:solidFill>
                  </a:tcPr>
                </a:tc>
                <a:extLst>
                  <a:ext uri="{0D108BD9-81ED-4DB2-BD59-A6C34878D82A}">
                    <a16:rowId xmlns:a16="http://schemas.microsoft.com/office/drawing/2014/main" val="10000"/>
                  </a:ext>
                </a:extLst>
              </a:tr>
              <a:tr h="5607737">
                <a:tc>
                  <a:txBody>
                    <a:bodyPr/>
                    <a:lstStyle/>
                    <a:p>
                      <a:pPr algn="just"/>
                      <a:endParaRPr lang="tr-TR" sz="2300" kern="1200" dirty="0">
                        <a:solidFill>
                          <a:schemeClr val="tx1"/>
                        </a:solidFill>
                        <a:latin typeface="+mn-lt"/>
                        <a:ea typeface="+mn-ea"/>
                        <a:cs typeface="+mn-cs"/>
                      </a:endParaRPr>
                    </a:p>
                    <a:p>
                      <a:pPr algn="just"/>
                      <a:r>
                        <a:rPr lang="en-US" sz="2000" kern="1200" dirty="0">
                          <a:solidFill>
                            <a:schemeClr val="tx1"/>
                          </a:solidFill>
                          <a:latin typeface="+mn-lt"/>
                          <a:ea typeface="+mn-ea"/>
                          <a:cs typeface="+mn-cs"/>
                        </a:rPr>
                        <a:t>1-) [AIA12] Akinci, G., </a:t>
                      </a:r>
                      <a:r>
                        <a:rPr lang="en-US" sz="2000" kern="1200" dirty="0" err="1">
                          <a:solidFill>
                            <a:schemeClr val="tx1"/>
                          </a:solidFill>
                          <a:latin typeface="+mn-lt"/>
                          <a:ea typeface="+mn-ea"/>
                          <a:cs typeface="+mn-cs"/>
                        </a:rPr>
                        <a:t>Ihmsen</a:t>
                      </a:r>
                      <a:r>
                        <a:rPr lang="en-US" sz="2000" kern="1200" dirty="0">
                          <a:solidFill>
                            <a:schemeClr val="tx1"/>
                          </a:solidFill>
                          <a:latin typeface="+mn-lt"/>
                          <a:ea typeface="+mn-ea"/>
                          <a:cs typeface="+mn-cs"/>
                        </a:rPr>
                        <a:t>, M., Akinci, N. and </a:t>
                      </a:r>
                      <a:r>
                        <a:rPr lang="en-US" sz="2000" kern="1200" dirty="0" err="1">
                          <a:solidFill>
                            <a:schemeClr val="tx1"/>
                          </a:solidFill>
                          <a:latin typeface="+mn-lt"/>
                          <a:ea typeface="+mn-ea"/>
                          <a:cs typeface="+mn-cs"/>
                        </a:rPr>
                        <a:t>Teschner</a:t>
                      </a:r>
                      <a:r>
                        <a:rPr lang="en-US" sz="2000" kern="1200" dirty="0">
                          <a:solidFill>
                            <a:schemeClr val="tx1"/>
                          </a:solidFill>
                          <a:latin typeface="+mn-lt"/>
                          <a:ea typeface="+mn-ea"/>
                          <a:cs typeface="+mn-cs"/>
                        </a:rPr>
                        <a:t>, M. (2012). Parallel Surface Reconstruction for Particle‐Based Fluids. Computer Graphics Forum, 31, 1797-1809.</a:t>
                      </a:r>
                    </a:p>
                    <a:p>
                      <a:pPr algn="just"/>
                      <a:r>
                        <a:rPr lang="en-US" sz="2000" kern="1200" dirty="0">
                          <a:solidFill>
                            <a:schemeClr val="tx1"/>
                          </a:solidFill>
                          <a:latin typeface="+mn-lt"/>
                          <a:ea typeface="+mn-ea"/>
                          <a:cs typeface="+mn-cs"/>
                        </a:rPr>
                        <a:t>2-) [BP94] Paul Bourke 1994, Marching Cubes, viewed 1 December 2019, http://paulbourke.net/geometry/polygonise/</a:t>
                      </a:r>
                    </a:p>
                    <a:p>
                      <a:pPr algn="just"/>
                      <a:r>
                        <a:rPr lang="en-US" sz="2000" kern="1200" dirty="0">
                          <a:solidFill>
                            <a:schemeClr val="tx1"/>
                          </a:solidFill>
                          <a:latin typeface="+mn-lt"/>
                          <a:ea typeface="+mn-ea"/>
                          <a:cs typeface="+mn-cs"/>
                        </a:rPr>
                        <a:t>3-) [MCG03] M. Müller, D. </a:t>
                      </a:r>
                      <a:r>
                        <a:rPr lang="en-US" sz="2000" kern="1200" dirty="0" err="1">
                          <a:solidFill>
                            <a:schemeClr val="tx1"/>
                          </a:solidFill>
                          <a:latin typeface="+mn-lt"/>
                          <a:ea typeface="+mn-ea"/>
                          <a:cs typeface="+mn-cs"/>
                        </a:rPr>
                        <a:t>Charypar</a:t>
                      </a:r>
                      <a:r>
                        <a:rPr lang="en-US" sz="2000" kern="1200" dirty="0">
                          <a:solidFill>
                            <a:schemeClr val="tx1"/>
                          </a:solidFill>
                          <a:latin typeface="+mn-lt"/>
                          <a:ea typeface="+mn-ea"/>
                          <a:cs typeface="+mn-cs"/>
                        </a:rPr>
                        <a:t>, and M. Gross (2003). Particle-based fluid simulation for interactive applications. In Proceedings of the 2003 ACM SIGGRAPH/</a:t>
                      </a:r>
                      <a:r>
                        <a:rPr lang="en-US" sz="2000" kern="1200" dirty="0" err="1">
                          <a:solidFill>
                            <a:schemeClr val="tx1"/>
                          </a:solidFill>
                          <a:latin typeface="+mn-lt"/>
                          <a:ea typeface="+mn-ea"/>
                          <a:cs typeface="+mn-cs"/>
                        </a:rPr>
                        <a:t>Eurographics</a:t>
                      </a:r>
                      <a:r>
                        <a:rPr lang="en-US" sz="2000" kern="1200" dirty="0">
                          <a:solidFill>
                            <a:schemeClr val="tx1"/>
                          </a:solidFill>
                          <a:latin typeface="+mn-lt"/>
                          <a:ea typeface="+mn-ea"/>
                          <a:cs typeface="+mn-cs"/>
                        </a:rPr>
                        <a:t> Symposium on Computer Animation (SCA ’03), 154–159.</a:t>
                      </a:r>
                    </a:p>
                    <a:p>
                      <a:pPr algn="just"/>
                      <a:r>
                        <a:rPr lang="en-US" sz="2000" kern="1200" dirty="0">
                          <a:solidFill>
                            <a:schemeClr val="tx1"/>
                          </a:solidFill>
                          <a:latin typeface="+mn-lt"/>
                          <a:ea typeface="+mn-ea"/>
                          <a:cs typeface="+mn-cs"/>
                        </a:rPr>
                        <a:t>4-) [PTB03] </a:t>
                      </a:r>
                      <a:r>
                        <a:rPr lang="en-US" sz="2000" kern="1200" dirty="0" err="1">
                          <a:solidFill>
                            <a:schemeClr val="tx1"/>
                          </a:solidFill>
                          <a:latin typeface="+mn-lt"/>
                          <a:ea typeface="+mn-ea"/>
                          <a:cs typeface="+mn-cs"/>
                        </a:rPr>
                        <a:t>Premžoe</a:t>
                      </a:r>
                      <a:r>
                        <a:rPr lang="en-US" sz="2000" kern="1200" dirty="0">
                          <a:solidFill>
                            <a:schemeClr val="tx1"/>
                          </a:solidFill>
                          <a:latin typeface="+mn-lt"/>
                          <a:ea typeface="+mn-ea"/>
                          <a:cs typeface="+mn-cs"/>
                        </a:rPr>
                        <a:t>, S. , </a:t>
                      </a:r>
                      <a:r>
                        <a:rPr lang="en-US" sz="2000" kern="1200" dirty="0" err="1">
                          <a:solidFill>
                            <a:schemeClr val="tx1"/>
                          </a:solidFill>
                          <a:latin typeface="+mn-lt"/>
                          <a:ea typeface="+mn-ea"/>
                          <a:cs typeface="+mn-cs"/>
                        </a:rPr>
                        <a:t>Tasdizen</a:t>
                      </a:r>
                      <a:r>
                        <a:rPr lang="en-US" sz="2000" kern="1200" dirty="0">
                          <a:solidFill>
                            <a:schemeClr val="tx1"/>
                          </a:solidFill>
                          <a:latin typeface="+mn-lt"/>
                          <a:ea typeface="+mn-ea"/>
                          <a:cs typeface="+mn-cs"/>
                        </a:rPr>
                        <a:t>, T. , Bigler, J. , </a:t>
                      </a:r>
                      <a:r>
                        <a:rPr lang="en-US" sz="2000" kern="1200" dirty="0" err="1">
                          <a:solidFill>
                            <a:schemeClr val="tx1"/>
                          </a:solidFill>
                          <a:latin typeface="+mn-lt"/>
                          <a:ea typeface="+mn-ea"/>
                          <a:cs typeface="+mn-cs"/>
                        </a:rPr>
                        <a:t>Lefohn</a:t>
                      </a:r>
                      <a:r>
                        <a:rPr lang="en-US" sz="2000" kern="1200" dirty="0">
                          <a:solidFill>
                            <a:schemeClr val="tx1"/>
                          </a:solidFill>
                          <a:latin typeface="+mn-lt"/>
                          <a:ea typeface="+mn-ea"/>
                          <a:cs typeface="+mn-cs"/>
                        </a:rPr>
                        <a:t>, A. and Whitaker, R. T. (2003). Particle‐Based Simulation of Fluids. Computer Graphics Forum, 22, 401-410.</a:t>
                      </a:r>
                    </a:p>
                    <a:p>
                      <a:pPr algn="just"/>
                      <a:r>
                        <a:rPr lang="en-US" sz="2000" kern="1200" dirty="0">
                          <a:solidFill>
                            <a:schemeClr val="tx1"/>
                          </a:solidFill>
                          <a:latin typeface="+mn-lt"/>
                          <a:ea typeface="+mn-ea"/>
                          <a:cs typeface="+mn-cs"/>
                        </a:rPr>
                        <a:t>5-) [TH03] </a:t>
                      </a:r>
                      <a:r>
                        <a:rPr lang="en-US" sz="2000" kern="1200" dirty="0" err="1">
                          <a:solidFill>
                            <a:schemeClr val="tx1"/>
                          </a:solidFill>
                          <a:latin typeface="+mn-lt"/>
                          <a:ea typeface="+mn-ea"/>
                          <a:cs typeface="+mn-cs"/>
                        </a:rPr>
                        <a:t>Teschner</a:t>
                      </a:r>
                      <a:r>
                        <a:rPr lang="en-US" sz="2000" kern="1200" dirty="0">
                          <a:solidFill>
                            <a:schemeClr val="tx1"/>
                          </a:solidFill>
                          <a:latin typeface="+mn-lt"/>
                          <a:ea typeface="+mn-ea"/>
                          <a:cs typeface="+mn-cs"/>
                        </a:rPr>
                        <a:t>, M., Heidelberger, B., Müller, M., </a:t>
                      </a:r>
                      <a:r>
                        <a:rPr lang="en-US" sz="2000" kern="1200" dirty="0" err="1">
                          <a:solidFill>
                            <a:schemeClr val="tx1"/>
                          </a:solidFill>
                          <a:latin typeface="+mn-lt"/>
                          <a:ea typeface="+mn-ea"/>
                          <a:cs typeface="+mn-cs"/>
                        </a:rPr>
                        <a:t>Pomerantes</a:t>
                      </a:r>
                      <a:r>
                        <a:rPr lang="en-US" sz="2000" kern="1200" dirty="0">
                          <a:solidFill>
                            <a:schemeClr val="tx1"/>
                          </a:solidFill>
                          <a:latin typeface="+mn-lt"/>
                          <a:ea typeface="+mn-ea"/>
                          <a:cs typeface="+mn-cs"/>
                        </a:rPr>
                        <a:t>, D., and Gross, M.H. (2003). Optimized Spatial Hashing for Collision Detection of Deformable Objects. VMV.</a:t>
                      </a:r>
                    </a:p>
                    <a:p>
                      <a:pPr algn="just"/>
                      <a:r>
                        <a:rPr lang="en-US" sz="2000" kern="1200" dirty="0">
                          <a:solidFill>
                            <a:schemeClr val="tx1"/>
                          </a:solidFill>
                          <a:latin typeface="+mn-lt"/>
                          <a:ea typeface="+mn-ea"/>
                          <a:cs typeface="+mn-cs"/>
                        </a:rPr>
                        <a:t>6-) [WH87] </a:t>
                      </a:r>
                      <a:r>
                        <a:rPr lang="en-US" sz="2000" kern="1200" dirty="0" err="1">
                          <a:solidFill>
                            <a:schemeClr val="tx1"/>
                          </a:solidFill>
                          <a:latin typeface="+mn-lt"/>
                          <a:ea typeface="+mn-ea"/>
                          <a:cs typeface="+mn-cs"/>
                        </a:rPr>
                        <a:t>Lorensen</a:t>
                      </a:r>
                      <a:r>
                        <a:rPr lang="en-US" sz="2000" kern="1200" dirty="0">
                          <a:solidFill>
                            <a:schemeClr val="tx1"/>
                          </a:solidFill>
                          <a:latin typeface="+mn-lt"/>
                          <a:ea typeface="+mn-ea"/>
                          <a:cs typeface="+mn-cs"/>
                        </a:rPr>
                        <a:t>, William &amp; Cline, Harvey. (1987). Marching Cubes: A High Resolution 3D Surface Construction Algorithm. ACM SIGGRAPH Computer Graphics. 21. 163-. 10.1145/37401.37422.</a:t>
                      </a:r>
                    </a:p>
                    <a:p>
                      <a:pPr algn="just"/>
                      <a:r>
                        <a:rPr lang="en-US" sz="2000" kern="1200" dirty="0">
                          <a:solidFill>
                            <a:schemeClr val="tx1"/>
                          </a:solidFill>
                          <a:latin typeface="+mn-lt"/>
                          <a:ea typeface="+mn-ea"/>
                          <a:cs typeface="+mn-cs"/>
                        </a:rPr>
                        <a:t>7-) ZB05] Zhu, Y., &amp; Bridson, R. (2005). Animating sand as a fluid. (New York, NY, USA, 2005) ACM Trans. Graph., 24, 965-972.</a:t>
                      </a:r>
                    </a:p>
                    <a:p>
                      <a:pPr algn="just"/>
                      <a:endParaRPr lang="en-US" sz="2300" kern="1200" dirty="0">
                        <a:solidFill>
                          <a:schemeClr val="tx1"/>
                        </a:solidFill>
                        <a:latin typeface="+mn-lt"/>
                        <a:ea typeface="+mn-ea"/>
                        <a:cs typeface="+mn-cs"/>
                      </a:endParaRPr>
                    </a:p>
                  </a:txBody>
                  <a:tcPr marL="72008" marR="72008" marT="29704" marB="29704"/>
                </a:tc>
                <a:extLst>
                  <a:ext uri="{0D108BD9-81ED-4DB2-BD59-A6C34878D82A}">
                    <a16:rowId xmlns:a16="http://schemas.microsoft.com/office/drawing/2014/main" val="10001"/>
                  </a:ext>
                </a:extLst>
              </a:tr>
            </a:tbl>
          </a:graphicData>
        </a:graphic>
      </p:graphicFrame>
      <p:pic>
        <p:nvPicPr>
          <p:cNvPr id="1026" name="Picture 2" descr="C:\Users\ibrahim.zincir\Documents\Logo-2 (yen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418" y="177800"/>
            <a:ext cx="2220278" cy="276034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close up of a map&#10;&#10;Description automatically generated">
            <a:extLst>
              <a:ext uri="{FF2B5EF4-FFF2-40B4-BE49-F238E27FC236}">
                <a16:creationId xmlns:a16="http://schemas.microsoft.com/office/drawing/2014/main" id="{7598DC14-9CAA-4907-A925-DC82F74E65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13347" y="10693400"/>
            <a:ext cx="5335207" cy="3608892"/>
          </a:xfrm>
          <a:prstGeom prst="rect">
            <a:avLst/>
          </a:prstGeom>
        </p:spPr>
      </p:pic>
      <p:pic>
        <p:nvPicPr>
          <p:cNvPr id="5" name="Picture 4">
            <a:extLst>
              <a:ext uri="{FF2B5EF4-FFF2-40B4-BE49-F238E27FC236}">
                <a16:creationId xmlns:a16="http://schemas.microsoft.com/office/drawing/2014/main" id="{5EBAF943-5E2E-4C7C-B970-7B5DED0964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13347" y="14810859"/>
            <a:ext cx="5335207" cy="3608892"/>
          </a:xfrm>
          <a:prstGeom prst="rect">
            <a:avLst/>
          </a:prstGeom>
        </p:spPr>
      </p:pic>
      <p:pic>
        <p:nvPicPr>
          <p:cNvPr id="11" name="Picture 10" descr="A picture containing box, table, computer&#10;&#10;Description automatically generated">
            <a:extLst>
              <a:ext uri="{FF2B5EF4-FFF2-40B4-BE49-F238E27FC236}">
                <a16:creationId xmlns:a16="http://schemas.microsoft.com/office/drawing/2014/main" id="{B8898828-1DCC-47A4-9DD6-02DA0D3107C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8734" y="16024274"/>
            <a:ext cx="5625742" cy="2395477"/>
          </a:xfrm>
          <a:prstGeom prst="rect">
            <a:avLst/>
          </a:prstGeom>
        </p:spPr>
      </p:pic>
    </p:spTree>
    <p:extLst>
      <p:ext uri="{BB962C8B-B14F-4D97-AF65-F5344CB8AC3E}">
        <p14:creationId xmlns:p14="http://schemas.microsoft.com/office/powerpoint/2010/main" val="29292397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527</TotalTime>
  <Words>812</Words>
  <Application>Microsoft Office PowerPoint</Application>
  <PresentationFormat>Custom</PresentationFormat>
  <Paragraphs>53</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Poster Template</dc:title>
  <dc:creator>Template.org</dc:creator>
  <cp:keywords>scientific poster template</cp:keywords>
  <cp:lastModifiedBy>cihanser çalışkan</cp:lastModifiedBy>
  <cp:revision>22</cp:revision>
  <dcterms:created xsi:type="dcterms:W3CDTF">2012-02-02T05:39:18Z</dcterms:created>
  <dcterms:modified xsi:type="dcterms:W3CDTF">2020-05-11T10:15:32Z</dcterms:modified>
</cp:coreProperties>
</file>