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1" r:id="rId5"/>
    <p:sldId id="260" r:id="rId6"/>
    <p:sldId id="263" r:id="rId7"/>
    <p:sldId id="264" r:id="rId8"/>
    <p:sldId id="266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2591-5D3A-4CAA-9913-187BC04B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0216D-B267-46A4-B7E5-2957F546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3140-05D5-4910-9806-1F31BAD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BCED-6B83-4AFD-8F78-9E4DD87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B1B2-E226-4808-98D4-0978562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4F9-F0AB-417F-B882-4306C5C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4A8D-59A8-478B-8250-6AA7B6ED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0AB6-4E97-4270-8E4D-B43AC3F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D58-71E3-4ED1-B302-D0564D6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7AED-4D96-47A1-ACD5-1C9BC1B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BBBB3-9B2A-4221-9EF8-09F4C9C05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BF85-6FBD-4B8E-8346-A46449E4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2EA-FFE9-4982-92B8-E2B773B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1503-5F98-49B3-8BA1-C5FE8C9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8FFF-9D34-48C4-BD81-4037A2E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E5F7-E66B-4E2C-BF41-57C776A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312D-C331-48D3-8609-52B1F143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6652-282A-4290-B63E-2FD7570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8C9-180E-4DA2-A65E-7478C6F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A51F-B19A-40C2-B57D-4601514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C34C-0221-4FAC-AA19-B6DCA10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2677-4181-451C-9BFB-3436552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A69D-EF88-44E5-ADC6-02EF5CB7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48ED-9B05-4B86-A803-CDE27EB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760-7C25-42B0-8D82-08087B1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392-B9CD-49A1-A85E-100D4FF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34F-EC76-4E08-8CAE-183E7F8A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E12E-892C-431D-88D7-3B6CABFF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4B44-A89A-4B4F-845A-A6946EA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C4CF-F46E-460D-8D6A-EC7E137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EFF3-11A8-4793-BBF8-35AD39B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B97-EBB9-4CA0-BAD4-A572E95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BCDB-30B4-4701-9E87-5D7B4EBB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D8B4-1F82-4E03-9D62-A2902ACD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DAB4-39DE-4314-8AB4-A9EC57D9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2C21-8BC3-49F3-A7E5-283BAF20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BB71-8974-4836-A6E2-23BD705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C288-8EB8-479E-A823-62E0F946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E5E2D-3F43-47E9-A2BD-6C6567F1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0248-D5CD-477F-B23C-ED63C4E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3CD1A-92EE-4FE3-A58F-FD54A1B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15CA-E9CC-478B-B1EB-F8E609F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2476-BA6F-4384-A8E0-D2560BE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8E4D2-0CFB-4D73-BE58-93A0564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0800-4948-43A6-B3E9-35DFB17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3540-075E-412D-96B2-35A8E38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830C-6794-4478-919A-1C8570A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571-3595-41D4-80EF-F5B4F1B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7CDC-8D09-475F-9F18-140A93C2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51EC-7EB6-4A08-AAE6-A372F4D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68FF-D2BB-4337-9E71-0F01E49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4B94-C556-41CA-AD27-FD2761F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BDF-FC0A-4A91-B7BE-E608340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9F32C-F73C-42DC-9F9D-F9AE98E7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D4DA-4859-40F3-8C47-6126D337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09C-E526-48CA-A4F2-0F30752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579F-C3C2-44B8-992F-85C6117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AE33-4D0E-4935-ABB5-BFA19F7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B9D5F-C0A2-4C8A-B48C-B38BD3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0061-F822-47E6-863F-A18C2E0F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4CB-80E3-479E-8D46-FA77810A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5B6A-E6A7-4CF6-8E18-CD9BC4991183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AA33-2E6A-4AA3-B398-846601E1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7652-14F0-453C-9BE8-8E1370F9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77561-46F6-4431-9D21-7FBE7AB98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375" y="1889030"/>
            <a:ext cx="3410944" cy="1486263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</a:t>
            </a:r>
            <a:endParaRPr lang="en-US" sz="7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4E456-89EF-417A-B80F-AFDFC648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109" y="3385844"/>
            <a:ext cx="6689475" cy="805769"/>
          </a:xfrm>
        </p:spPr>
        <p:txBody>
          <a:bodyPr>
            <a:noAutofit/>
          </a:bodyPr>
          <a:lstStyle/>
          <a:p>
            <a:r>
              <a:rPr lang="tr-TR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tr-TR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tr-TR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0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07A2D-2A3B-4533-878E-93EFCE93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875650" cy="2532427"/>
          </a:xfrm>
        </p:spPr>
        <p:txBody>
          <a:bodyPr>
            <a:normAutofit/>
          </a:bodyPr>
          <a:lstStyle/>
          <a:p>
            <a:r>
              <a:rPr lang="tr-TR" sz="6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B321-5804-4075-9C62-CF80A3DD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tr-TR" sz="2400" dirty="0" err="1">
                <a:solidFill>
                  <a:srgbClr val="000000"/>
                </a:solidFill>
              </a:rPr>
              <a:t>Describe</a:t>
            </a:r>
            <a:r>
              <a:rPr lang="tr-TR" sz="2400" dirty="0">
                <a:solidFill>
                  <a:srgbClr val="000000"/>
                </a:solidFill>
              </a:rPr>
              <a:t> Project </a:t>
            </a:r>
            <a:r>
              <a:rPr lang="tr-TR" sz="2400" dirty="0" err="1">
                <a:solidFill>
                  <a:srgbClr val="000000"/>
                </a:solidFill>
              </a:rPr>
              <a:t>results</a:t>
            </a:r>
            <a:r>
              <a:rPr lang="tr-TR" sz="2400" dirty="0">
                <a:solidFill>
                  <a:srgbClr val="000000"/>
                </a:solidFill>
              </a:rPr>
              <a:t>, </a:t>
            </a:r>
            <a:r>
              <a:rPr lang="tr-TR" sz="2400" dirty="0" err="1">
                <a:solidFill>
                  <a:srgbClr val="000000"/>
                </a:solidFill>
              </a:rPr>
              <a:t>benefits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and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outputs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1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D1B0-F33F-42FB-B816-E148F65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 </a:t>
            </a:r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6414-6E71-49FC-A54C-87327D60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824" y="2756690"/>
            <a:ext cx="5459671" cy="3363425"/>
          </a:xfrm>
        </p:spPr>
        <p:txBody>
          <a:bodyPr>
            <a:normAutofit/>
          </a:bodyPr>
          <a:lstStyle/>
          <a:p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Baran Budak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15070001012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Cihanser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Çalışkan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16070001020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İsmail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15070001048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83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EBD87-6B5F-400F-A15F-0926F29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817" y="2385238"/>
            <a:ext cx="2258361" cy="1398972"/>
          </a:xfrm>
        </p:spPr>
        <p:txBody>
          <a:bodyPr>
            <a:normAutofit/>
          </a:bodyPr>
          <a:lstStyle/>
          <a:p>
            <a:pPr algn="ctr"/>
            <a:r>
              <a:rPr lang="tr-TR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</a:t>
            </a:r>
            <a:endParaRPr lang="en-US" sz="7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BF85-EE63-4D48-95E0-08AD2DD1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472" y="4117854"/>
            <a:ext cx="4375053" cy="59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tr-T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tr-T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17CFA-91C9-4070-BE81-0A9B64B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Problem &amp; Solution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B64B-FD29-4516-9DB2-7EA5236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</a:rPr>
              <a:t>// Define Project problem </a:t>
            </a:r>
            <a:r>
              <a:rPr lang="tr-TR" sz="2000" dirty="0" err="1">
                <a:solidFill>
                  <a:srgbClr val="000000"/>
                </a:solidFill>
              </a:rPr>
              <a:t>and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the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solution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that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we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offer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1F103-A6E8-4A71-9C27-1C275DA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28" y="2136312"/>
            <a:ext cx="2139064" cy="145095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</a:rPr>
              <a:t>AIM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613D-B871-47EA-B8F5-D38BE836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</a:rPr>
              <a:t>// define Project </a:t>
            </a:r>
            <a:r>
              <a:rPr lang="tr-TR" sz="2400" dirty="0" err="1">
                <a:solidFill>
                  <a:srgbClr val="000000"/>
                </a:solidFill>
              </a:rPr>
              <a:t>aim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3FABE-DD7F-42ED-9611-0F744AC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581533"/>
            <a:ext cx="5092504" cy="136244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IMPLEMENTATİON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225-8628-4B81-B621-93940277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6" y="1674054"/>
            <a:ext cx="7624688" cy="3630811"/>
          </a:xfrm>
        </p:spPr>
        <p:txBody>
          <a:bodyPr anchor="ctr">
            <a:normAutofit/>
          </a:bodyPr>
          <a:lstStyle/>
          <a:p>
            <a:r>
              <a:rPr lang="tr-TR" sz="2200" dirty="0">
                <a:solidFill>
                  <a:srgbClr val="FFFFFF"/>
                </a:solidFill>
              </a:rPr>
              <a:t>DESCRİBE İMPLEMENTATİON 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56CAB-E3CE-4D1F-B4FD-FFDF440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65760"/>
            <a:ext cx="4764383" cy="9937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SYSTEM</a:t>
            </a:r>
            <a:endParaRPr lang="en-US" sz="48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5" y="189175"/>
            <a:ext cx="10021642" cy="1662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RECOGNITION</a:t>
            </a:r>
            <a:endParaRPr lang="en-US" sz="48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EBD86-106D-475A-B222-95075BF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2039814"/>
            <a:ext cx="3559126" cy="2305001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ZHU 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AND 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BRIDSON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D1B7-3BD8-475A-8D16-2BA6554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1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905EC8-413D-4C4B-99DE-0415652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Autofit/>
          </a:bodyPr>
          <a:lstStyle/>
          <a:p>
            <a:pPr algn="ctr"/>
            <a:r>
              <a:rPr lang="tr-TR" sz="48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RESULTS</a:t>
            </a:r>
            <a:endParaRPr lang="en-US" sz="48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6D15-8690-43E0-9BEA-586825D0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6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POF</vt:lpstr>
      <vt:lpstr>POF</vt:lpstr>
      <vt:lpstr>Problem &amp; Solution</vt:lpstr>
      <vt:lpstr>AIM</vt:lpstr>
      <vt:lpstr>IMPLEMENTATİON</vt:lpstr>
      <vt:lpstr>HASH SYSTEM</vt:lpstr>
      <vt:lpstr>SURFACE RECOGNITION</vt:lpstr>
      <vt:lpstr>ZHU  AND  BRIDSON</vt:lpstr>
      <vt:lpstr>TESTING RESULTS</vt:lpstr>
      <vt:lpstr>Results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POF</dc:title>
  <dc:creator>cihanser çalışkan</dc:creator>
  <cp:lastModifiedBy>cihanser çalışkan</cp:lastModifiedBy>
  <cp:revision>2</cp:revision>
  <dcterms:created xsi:type="dcterms:W3CDTF">2020-05-16T07:11:25Z</dcterms:created>
  <dcterms:modified xsi:type="dcterms:W3CDTF">2020-05-16T07:12:45Z</dcterms:modified>
</cp:coreProperties>
</file>