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71" r:id="rId3"/>
    <p:sldId id="261" r:id="rId4"/>
    <p:sldId id="266" r:id="rId5"/>
    <p:sldId id="260" r:id="rId6"/>
    <p:sldId id="268" r:id="rId7"/>
    <p:sldId id="264" r:id="rId8"/>
    <p:sldId id="267" r:id="rId9"/>
    <p:sldId id="269" r:id="rId10"/>
    <p:sldId id="258" r:id="rId11"/>
    <p:sldId id="2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1" autoAdjust="0"/>
    <p:restoredTop sz="94660"/>
  </p:normalViewPr>
  <p:slideViewPr>
    <p:cSldViewPr snapToGrid="0">
      <p:cViewPr varScale="1">
        <p:scale>
          <a:sx n="68" d="100"/>
          <a:sy n="68" d="100"/>
        </p:scale>
        <p:origin x="5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145231-CC98-4D7C-B1B9-4B0CBB7EBE63}" type="doc">
      <dgm:prSet loTypeId="urn:microsoft.com/office/officeart/2005/8/layout/hierarchy1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0656417-0839-4C27-89E5-2E20D757048E}">
      <dgm:prSet custT="1"/>
      <dgm:spPr/>
      <dgm:t>
        <a:bodyPr/>
        <a:lstStyle/>
        <a:p>
          <a:r>
            <a:rPr lang="en-US" sz="1800" dirty="0"/>
            <a:t>Baran Budak </a:t>
          </a:r>
          <a:r>
            <a:rPr lang="tr-TR" sz="1800" dirty="0"/>
            <a:t> </a:t>
          </a:r>
          <a:r>
            <a:rPr lang="en-US" sz="1800" dirty="0"/>
            <a:t>15070001012</a:t>
          </a:r>
        </a:p>
      </dgm:t>
    </dgm:pt>
    <dgm:pt modelId="{D022A3DD-B702-40F0-BD9C-30CF827E7C82}" type="parTrans" cxnId="{9AADE565-14F9-41A7-9462-1F27BEA73306}">
      <dgm:prSet/>
      <dgm:spPr/>
      <dgm:t>
        <a:bodyPr/>
        <a:lstStyle/>
        <a:p>
          <a:endParaRPr lang="en-US"/>
        </a:p>
      </dgm:t>
    </dgm:pt>
    <dgm:pt modelId="{8DD4815F-CFE4-4008-A587-79D0D832CAC8}" type="sibTrans" cxnId="{9AADE565-14F9-41A7-9462-1F27BEA73306}">
      <dgm:prSet/>
      <dgm:spPr/>
      <dgm:t>
        <a:bodyPr/>
        <a:lstStyle/>
        <a:p>
          <a:endParaRPr lang="en-US"/>
        </a:p>
      </dgm:t>
    </dgm:pt>
    <dgm:pt modelId="{41AF34CD-FDDE-46CB-AFD2-23763E32C968}">
      <dgm:prSet custT="1"/>
      <dgm:spPr/>
      <dgm:t>
        <a:bodyPr/>
        <a:lstStyle/>
        <a:p>
          <a:r>
            <a:rPr lang="en-US" sz="1800" dirty="0"/>
            <a:t>Cihanser </a:t>
          </a:r>
          <a:r>
            <a:rPr lang="tr-TR" sz="1800" noProof="0" dirty="0" err="1"/>
            <a:t>Çalışkan</a:t>
          </a:r>
          <a:r>
            <a:rPr lang="tr-TR" sz="1800" noProof="0" dirty="0"/>
            <a:t> </a:t>
          </a:r>
          <a:r>
            <a:rPr lang="en-US" sz="1800" dirty="0"/>
            <a:t>16070001020</a:t>
          </a:r>
        </a:p>
      </dgm:t>
    </dgm:pt>
    <dgm:pt modelId="{356DF782-7B12-40EC-8C77-9E6901C3F34A}" type="parTrans" cxnId="{4485CA3B-75A1-4487-A3CF-AA95BD912F79}">
      <dgm:prSet/>
      <dgm:spPr/>
      <dgm:t>
        <a:bodyPr/>
        <a:lstStyle/>
        <a:p>
          <a:endParaRPr lang="en-US"/>
        </a:p>
      </dgm:t>
    </dgm:pt>
    <dgm:pt modelId="{A57E0104-C794-45D7-9D76-2BD21D3D6265}" type="sibTrans" cxnId="{4485CA3B-75A1-4487-A3CF-AA95BD912F79}">
      <dgm:prSet/>
      <dgm:spPr/>
      <dgm:t>
        <a:bodyPr/>
        <a:lstStyle/>
        <a:p>
          <a:endParaRPr lang="en-US"/>
        </a:p>
      </dgm:t>
    </dgm:pt>
    <dgm:pt modelId="{DE406F45-E025-4955-BDA4-9CF6E913ACDB}">
      <dgm:prSet custT="1"/>
      <dgm:spPr/>
      <dgm:t>
        <a:bodyPr/>
        <a:lstStyle/>
        <a:p>
          <a:r>
            <a:rPr lang="en-US" sz="1800" dirty="0" err="1"/>
            <a:t>İsmail</a:t>
          </a:r>
          <a:r>
            <a:rPr lang="en-US" sz="1800" dirty="0"/>
            <a:t> </a:t>
          </a:r>
          <a:r>
            <a:rPr lang="en-US" sz="1800" dirty="0" err="1"/>
            <a:t>Mekan</a:t>
          </a:r>
          <a:r>
            <a:rPr lang="en-US" sz="1800" dirty="0"/>
            <a:t> 15070001048</a:t>
          </a:r>
        </a:p>
      </dgm:t>
    </dgm:pt>
    <dgm:pt modelId="{4C5C8B69-2A6F-4594-B8B1-7650AC852779}" type="parTrans" cxnId="{A390621A-0E58-4490-BF99-42AE481AE046}">
      <dgm:prSet/>
      <dgm:spPr/>
      <dgm:t>
        <a:bodyPr/>
        <a:lstStyle/>
        <a:p>
          <a:endParaRPr lang="en-US"/>
        </a:p>
      </dgm:t>
    </dgm:pt>
    <dgm:pt modelId="{001F69E3-B720-410C-9607-C7F5BE141FA7}" type="sibTrans" cxnId="{A390621A-0E58-4490-BF99-42AE481AE046}">
      <dgm:prSet/>
      <dgm:spPr/>
      <dgm:t>
        <a:bodyPr/>
        <a:lstStyle/>
        <a:p>
          <a:endParaRPr lang="en-US"/>
        </a:p>
      </dgm:t>
    </dgm:pt>
    <dgm:pt modelId="{C0864616-AE78-472F-84C3-89DD73129D73}" type="pres">
      <dgm:prSet presAssocID="{6E145231-CC98-4D7C-B1B9-4B0CBB7EBE6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26C0239-DCAA-4B94-A704-15B3164BB205}" type="pres">
      <dgm:prSet presAssocID="{30656417-0839-4C27-89E5-2E20D757048E}" presName="hierRoot1" presStyleCnt="0"/>
      <dgm:spPr/>
    </dgm:pt>
    <dgm:pt modelId="{1AB5D7B6-C1ED-4681-8C76-93EEA050F2FB}" type="pres">
      <dgm:prSet presAssocID="{30656417-0839-4C27-89E5-2E20D757048E}" presName="composite" presStyleCnt="0"/>
      <dgm:spPr/>
    </dgm:pt>
    <dgm:pt modelId="{879B3568-7B0C-49E4-A8BC-6D73153CDE95}" type="pres">
      <dgm:prSet presAssocID="{30656417-0839-4C27-89E5-2E20D757048E}" presName="background" presStyleLbl="node0" presStyleIdx="0" presStyleCnt="3"/>
      <dgm:spPr/>
    </dgm:pt>
    <dgm:pt modelId="{54FE5C66-9237-4DED-9395-931E03F41CCE}" type="pres">
      <dgm:prSet presAssocID="{30656417-0839-4C27-89E5-2E20D757048E}" presName="text" presStyleLbl="fgAcc0" presStyleIdx="0" presStyleCnt="3">
        <dgm:presLayoutVars>
          <dgm:chPref val="3"/>
        </dgm:presLayoutVars>
      </dgm:prSet>
      <dgm:spPr/>
    </dgm:pt>
    <dgm:pt modelId="{E945D780-56FA-41B5-A7E8-471403062226}" type="pres">
      <dgm:prSet presAssocID="{30656417-0839-4C27-89E5-2E20D757048E}" presName="hierChild2" presStyleCnt="0"/>
      <dgm:spPr/>
    </dgm:pt>
    <dgm:pt modelId="{8031C7BC-8E0B-4176-98E1-3C1A65E59249}" type="pres">
      <dgm:prSet presAssocID="{41AF34CD-FDDE-46CB-AFD2-23763E32C968}" presName="hierRoot1" presStyleCnt="0"/>
      <dgm:spPr/>
    </dgm:pt>
    <dgm:pt modelId="{EDE964DA-5746-4361-AE06-9C15F5810A64}" type="pres">
      <dgm:prSet presAssocID="{41AF34CD-FDDE-46CB-AFD2-23763E32C968}" presName="composite" presStyleCnt="0"/>
      <dgm:spPr/>
    </dgm:pt>
    <dgm:pt modelId="{D98FC8AF-CC1D-446D-9FD2-F01D72E14CAC}" type="pres">
      <dgm:prSet presAssocID="{41AF34CD-FDDE-46CB-AFD2-23763E32C968}" presName="background" presStyleLbl="node0" presStyleIdx="1" presStyleCnt="3"/>
      <dgm:spPr/>
    </dgm:pt>
    <dgm:pt modelId="{C5DE896F-530E-46C1-8710-D689DA79B133}" type="pres">
      <dgm:prSet presAssocID="{41AF34CD-FDDE-46CB-AFD2-23763E32C968}" presName="text" presStyleLbl="fgAcc0" presStyleIdx="1" presStyleCnt="3">
        <dgm:presLayoutVars>
          <dgm:chPref val="3"/>
        </dgm:presLayoutVars>
      </dgm:prSet>
      <dgm:spPr/>
    </dgm:pt>
    <dgm:pt modelId="{F8993EA4-9114-4977-914C-45CA09124454}" type="pres">
      <dgm:prSet presAssocID="{41AF34CD-FDDE-46CB-AFD2-23763E32C968}" presName="hierChild2" presStyleCnt="0"/>
      <dgm:spPr/>
    </dgm:pt>
    <dgm:pt modelId="{BA013AF2-CE5C-4B3F-904C-1A0FE92B1E95}" type="pres">
      <dgm:prSet presAssocID="{DE406F45-E025-4955-BDA4-9CF6E913ACDB}" presName="hierRoot1" presStyleCnt="0"/>
      <dgm:spPr/>
    </dgm:pt>
    <dgm:pt modelId="{FC282A99-A36D-401B-8BCC-F5A8361CAFE9}" type="pres">
      <dgm:prSet presAssocID="{DE406F45-E025-4955-BDA4-9CF6E913ACDB}" presName="composite" presStyleCnt="0"/>
      <dgm:spPr/>
    </dgm:pt>
    <dgm:pt modelId="{93398E2C-6038-4A51-B68C-83F5F9353E67}" type="pres">
      <dgm:prSet presAssocID="{DE406F45-E025-4955-BDA4-9CF6E913ACDB}" presName="background" presStyleLbl="node0" presStyleIdx="2" presStyleCnt="3"/>
      <dgm:spPr/>
    </dgm:pt>
    <dgm:pt modelId="{1DBCDB76-2722-475A-9BB1-D69975C98F8F}" type="pres">
      <dgm:prSet presAssocID="{DE406F45-E025-4955-BDA4-9CF6E913ACDB}" presName="text" presStyleLbl="fgAcc0" presStyleIdx="2" presStyleCnt="3">
        <dgm:presLayoutVars>
          <dgm:chPref val="3"/>
        </dgm:presLayoutVars>
      </dgm:prSet>
      <dgm:spPr/>
    </dgm:pt>
    <dgm:pt modelId="{EA12B22C-898A-4EEA-B864-8964F37A79AB}" type="pres">
      <dgm:prSet presAssocID="{DE406F45-E025-4955-BDA4-9CF6E913ACDB}" presName="hierChild2" presStyleCnt="0"/>
      <dgm:spPr/>
    </dgm:pt>
  </dgm:ptLst>
  <dgm:cxnLst>
    <dgm:cxn modelId="{A390621A-0E58-4490-BF99-42AE481AE046}" srcId="{6E145231-CC98-4D7C-B1B9-4B0CBB7EBE63}" destId="{DE406F45-E025-4955-BDA4-9CF6E913ACDB}" srcOrd="2" destOrd="0" parTransId="{4C5C8B69-2A6F-4594-B8B1-7650AC852779}" sibTransId="{001F69E3-B720-410C-9607-C7F5BE141FA7}"/>
    <dgm:cxn modelId="{362DA427-4EE7-4722-B2CE-728B241AE3A9}" type="presOf" srcId="{6E145231-CC98-4D7C-B1B9-4B0CBB7EBE63}" destId="{C0864616-AE78-472F-84C3-89DD73129D73}" srcOrd="0" destOrd="0" presId="urn:microsoft.com/office/officeart/2005/8/layout/hierarchy1"/>
    <dgm:cxn modelId="{4485CA3B-75A1-4487-A3CF-AA95BD912F79}" srcId="{6E145231-CC98-4D7C-B1B9-4B0CBB7EBE63}" destId="{41AF34CD-FDDE-46CB-AFD2-23763E32C968}" srcOrd="1" destOrd="0" parTransId="{356DF782-7B12-40EC-8C77-9E6901C3F34A}" sibTransId="{A57E0104-C794-45D7-9D76-2BD21D3D6265}"/>
    <dgm:cxn modelId="{9AADE565-14F9-41A7-9462-1F27BEA73306}" srcId="{6E145231-CC98-4D7C-B1B9-4B0CBB7EBE63}" destId="{30656417-0839-4C27-89E5-2E20D757048E}" srcOrd="0" destOrd="0" parTransId="{D022A3DD-B702-40F0-BD9C-30CF827E7C82}" sibTransId="{8DD4815F-CFE4-4008-A587-79D0D832CAC8}"/>
    <dgm:cxn modelId="{BDD3137D-9E13-499D-AB46-B596D61D7B88}" type="presOf" srcId="{41AF34CD-FDDE-46CB-AFD2-23763E32C968}" destId="{C5DE896F-530E-46C1-8710-D689DA79B133}" srcOrd="0" destOrd="0" presId="urn:microsoft.com/office/officeart/2005/8/layout/hierarchy1"/>
    <dgm:cxn modelId="{E27364A1-7F6C-4727-BFC1-94AE76833433}" type="presOf" srcId="{DE406F45-E025-4955-BDA4-9CF6E913ACDB}" destId="{1DBCDB76-2722-475A-9BB1-D69975C98F8F}" srcOrd="0" destOrd="0" presId="urn:microsoft.com/office/officeart/2005/8/layout/hierarchy1"/>
    <dgm:cxn modelId="{8E2239C2-6409-4592-B034-F470B3ACB35B}" type="presOf" srcId="{30656417-0839-4C27-89E5-2E20D757048E}" destId="{54FE5C66-9237-4DED-9395-931E03F41CCE}" srcOrd="0" destOrd="0" presId="urn:microsoft.com/office/officeart/2005/8/layout/hierarchy1"/>
    <dgm:cxn modelId="{BEE85F77-E8AC-44E7-9D05-E31DE08507F5}" type="presParOf" srcId="{C0864616-AE78-472F-84C3-89DD73129D73}" destId="{A26C0239-DCAA-4B94-A704-15B3164BB205}" srcOrd="0" destOrd="0" presId="urn:microsoft.com/office/officeart/2005/8/layout/hierarchy1"/>
    <dgm:cxn modelId="{5615D0DB-0385-48A6-9777-7B61571E3BF8}" type="presParOf" srcId="{A26C0239-DCAA-4B94-A704-15B3164BB205}" destId="{1AB5D7B6-C1ED-4681-8C76-93EEA050F2FB}" srcOrd="0" destOrd="0" presId="urn:microsoft.com/office/officeart/2005/8/layout/hierarchy1"/>
    <dgm:cxn modelId="{B87C3018-C01A-4AEA-8C95-DEC9A84BDCCA}" type="presParOf" srcId="{1AB5D7B6-C1ED-4681-8C76-93EEA050F2FB}" destId="{879B3568-7B0C-49E4-A8BC-6D73153CDE95}" srcOrd="0" destOrd="0" presId="urn:microsoft.com/office/officeart/2005/8/layout/hierarchy1"/>
    <dgm:cxn modelId="{44A0DFDD-8423-4EC7-98B3-B7D82BD8CCF1}" type="presParOf" srcId="{1AB5D7B6-C1ED-4681-8C76-93EEA050F2FB}" destId="{54FE5C66-9237-4DED-9395-931E03F41CCE}" srcOrd="1" destOrd="0" presId="urn:microsoft.com/office/officeart/2005/8/layout/hierarchy1"/>
    <dgm:cxn modelId="{9556E0B4-F625-4393-9834-C6067F4331D9}" type="presParOf" srcId="{A26C0239-DCAA-4B94-A704-15B3164BB205}" destId="{E945D780-56FA-41B5-A7E8-471403062226}" srcOrd="1" destOrd="0" presId="urn:microsoft.com/office/officeart/2005/8/layout/hierarchy1"/>
    <dgm:cxn modelId="{D4BF5F99-60F9-40FC-BF74-9A7E75C3FA2D}" type="presParOf" srcId="{C0864616-AE78-472F-84C3-89DD73129D73}" destId="{8031C7BC-8E0B-4176-98E1-3C1A65E59249}" srcOrd="1" destOrd="0" presId="urn:microsoft.com/office/officeart/2005/8/layout/hierarchy1"/>
    <dgm:cxn modelId="{ACE06408-6E49-45A8-AA7D-D5DF75E49E18}" type="presParOf" srcId="{8031C7BC-8E0B-4176-98E1-3C1A65E59249}" destId="{EDE964DA-5746-4361-AE06-9C15F5810A64}" srcOrd="0" destOrd="0" presId="urn:microsoft.com/office/officeart/2005/8/layout/hierarchy1"/>
    <dgm:cxn modelId="{E01C858D-C154-46CA-858C-50BB82B66918}" type="presParOf" srcId="{EDE964DA-5746-4361-AE06-9C15F5810A64}" destId="{D98FC8AF-CC1D-446D-9FD2-F01D72E14CAC}" srcOrd="0" destOrd="0" presId="urn:microsoft.com/office/officeart/2005/8/layout/hierarchy1"/>
    <dgm:cxn modelId="{88B18C07-EF8F-4249-8B2B-6460578F0CBD}" type="presParOf" srcId="{EDE964DA-5746-4361-AE06-9C15F5810A64}" destId="{C5DE896F-530E-46C1-8710-D689DA79B133}" srcOrd="1" destOrd="0" presId="urn:microsoft.com/office/officeart/2005/8/layout/hierarchy1"/>
    <dgm:cxn modelId="{E7970875-6CDF-4388-80F9-753F31CB1ADC}" type="presParOf" srcId="{8031C7BC-8E0B-4176-98E1-3C1A65E59249}" destId="{F8993EA4-9114-4977-914C-45CA09124454}" srcOrd="1" destOrd="0" presId="urn:microsoft.com/office/officeart/2005/8/layout/hierarchy1"/>
    <dgm:cxn modelId="{DB49FA4D-E0B8-4EE3-9BF3-56F64F821824}" type="presParOf" srcId="{C0864616-AE78-472F-84C3-89DD73129D73}" destId="{BA013AF2-CE5C-4B3F-904C-1A0FE92B1E95}" srcOrd="2" destOrd="0" presId="urn:microsoft.com/office/officeart/2005/8/layout/hierarchy1"/>
    <dgm:cxn modelId="{B7AF1226-97C4-4BAA-8E51-3153ECC4FC58}" type="presParOf" srcId="{BA013AF2-CE5C-4B3F-904C-1A0FE92B1E95}" destId="{FC282A99-A36D-401B-8BCC-F5A8361CAFE9}" srcOrd="0" destOrd="0" presId="urn:microsoft.com/office/officeart/2005/8/layout/hierarchy1"/>
    <dgm:cxn modelId="{AE517926-6BB5-422F-B865-CC88AFFB0309}" type="presParOf" srcId="{FC282A99-A36D-401B-8BCC-F5A8361CAFE9}" destId="{93398E2C-6038-4A51-B68C-83F5F9353E67}" srcOrd="0" destOrd="0" presId="urn:microsoft.com/office/officeart/2005/8/layout/hierarchy1"/>
    <dgm:cxn modelId="{41697268-2BFE-4FE5-A7CC-C8B9594FFF70}" type="presParOf" srcId="{FC282A99-A36D-401B-8BCC-F5A8361CAFE9}" destId="{1DBCDB76-2722-475A-9BB1-D69975C98F8F}" srcOrd="1" destOrd="0" presId="urn:microsoft.com/office/officeart/2005/8/layout/hierarchy1"/>
    <dgm:cxn modelId="{71A501E9-B34A-4A0E-A85C-C989F132ACAD}" type="presParOf" srcId="{BA013AF2-CE5C-4B3F-904C-1A0FE92B1E95}" destId="{EA12B22C-898A-4EEA-B864-8964F37A79A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9B3568-7B0C-49E4-A8BC-6D73153CDE95}">
      <dsp:nvSpPr>
        <dsp:cNvPr id="0" name=""/>
        <dsp:cNvSpPr/>
      </dsp:nvSpPr>
      <dsp:spPr>
        <a:xfrm>
          <a:off x="0" y="529212"/>
          <a:ext cx="1926201" cy="12231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4FE5C66-9237-4DED-9395-931E03F41CCE}">
      <dsp:nvSpPr>
        <dsp:cNvPr id="0" name=""/>
        <dsp:cNvSpPr/>
      </dsp:nvSpPr>
      <dsp:spPr>
        <a:xfrm>
          <a:off x="214022" y="732533"/>
          <a:ext cx="1926201" cy="12231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Baran Budak </a:t>
          </a:r>
          <a:r>
            <a:rPr lang="tr-TR" sz="1800" kern="1200" dirty="0"/>
            <a:t> </a:t>
          </a:r>
          <a:r>
            <a:rPr lang="en-US" sz="1800" kern="1200" dirty="0"/>
            <a:t>15070001012</a:t>
          </a:r>
        </a:p>
      </dsp:txBody>
      <dsp:txXfrm>
        <a:off x="249846" y="768357"/>
        <a:ext cx="1854553" cy="1151489"/>
      </dsp:txXfrm>
    </dsp:sp>
    <dsp:sp modelId="{D98FC8AF-CC1D-446D-9FD2-F01D72E14CAC}">
      <dsp:nvSpPr>
        <dsp:cNvPr id="0" name=""/>
        <dsp:cNvSpPr/>
      </dsp:nvSpPr>
      <dsp:spPr>
        <a:xfrm>
          <a:off x="2354245" y="529212"/>
          <a:ext cx="1926201" cy="12231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5DE896F-530E-46C1-8710-D689DA79B133}">
      <dsp:nvSpPr>
        <dsp:cNvPr id="0" name=""/>
        <dsp:cNvSpPr/>
      </dsp:nvSpPr>
      <dsp:spPr>
        <a:xfrm>
          <a:off x="2568268" y="732533"/>
          <a:ext cx="1926201" cy="12231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Cihanser </a:t>
          </a:r>
          <a:r>
            <a:rPr lang="tr-TR" sz="1800" kern="1200" noProof="0" dirty="0" err="1"/>
            <a:t>Çalışkan</a:t>
          </a:r>
          <a:r>
            <a:rPr lang="tr-TR" sz="1800" kern="1200" noProof="0" dirty="0"/>
            <a:t> </a:t>
          </a:r>
          <a:r>
            <a:rPr lang="en-US" sz="1800" kern="1200" dirty="0"/>
            <a:t>16070001020</a:t>
          </a:r>
        </a:p>
      </dsp:txBody>
      <dsp:txXfrm>
        <a:off x="2604092" y="768357"/>
        <a:ext cx="1854553" cy="1151489"/>
      </dsp:txXfrm>
    </dsp:sp>
    <dsp:sp modelId="{93398E2C-6038-4A51-B68C-83F5F9353E67}">
      <dsp:nvSpPr>
        <dsp:cNvPr id="0" name=""/>
        <dsp:cNvSpPr/>
      </dsp:nvSpPr>
      <dsp:spPr>
        <a:xfrm>
          <a:off x="4708491" y="529212"/>
          <a:ext cx="1926201" cy="12231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DBCDB76-2722-475A-9BB1-D69975C98F8F}">
      <dsp:nvSpPr>
        <dsp:cNvPr id="0" name=""/>
        <dsp:cNvSpPr/>
      </dsp:nvSpPr>
      <dsp:spPr>
        <a:xfrm>
          <a:off x="4922513" y="732533"/>
          <a:ext cx="1926201" cy="12231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İsmail</a:t>
          </a:r>
          <a:r>
            <a:rPr lang="en-US" sz="1800" kern="1200" dirty="0"/>
            <a:t> </a:t>
          </a:r>
          <a:r>
            <a:rPr lang="en-US" sz="1800" kern="1200" dirty="0" err="1"/>
            <a:t>Mekan</a:t>
          </a:r>
          <a:r>
            <a:rPr lang="en-US" sz="1800" kern="1200" dirty="0"/>
            <a:t> 15070001048</a:t>
          </a:r>
        </a:p>
      </dsp:txBody>
      <dsp:txXfrm>
        <a:off x="4958337" y="768357"/>
        <a:ext cx="1854553" cy="11514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22591-5D3A-4CAA-9913-187BC04B6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90216D-B267-46A4-B7E5-2957F5464F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A3140-05D5-4910-9806-1F31BAD09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5B6A-E6A7-4CF6-8E18-CD9BC499118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2BCED-6B83-4AFD-8F78-9E4DD87F6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AB1B2-E226-4808-98D4-097856242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C809D-8670-4DFD-9DF6-5D0272962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A94F9-F0AB-417F-B882-4306C5CAF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7B4A8D-59A8-478B-8250-6AA7B6ED3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50AB6-4E97-4270-8E4D-B43AC3FBE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5B6A-E6A7-4CF6-8E18-CD9BC499118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E1D58-71E3-4ED1-B302-D0564D6A3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87AED-4D96-47A1-ACD5-1C9BC1B25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C809D-8670-4DFD-9DF6-5D0272962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2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0BBBB3-9B2A-4221-9EF8-09F4C9C053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DBF85-6FBD-4B8E-8346-A46449E4B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AF2EA-FFE9-4982-92B8-E2B773B8B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5B6A-E6A7-4CF6-8E18-CD9BC499118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01503-5F98-49B3-8BA1-C5FE8C956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58FFF-9D34-48C4-BD81-4037A2E29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C809D-8670-4DFD-9DF6-5D0272962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04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DE5F7-E66B-4E2C-BF41-57C776ADC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9312D-C331-48D3-8609-52B1F1432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16652-282A-4290-B63E-2FD75709E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5B6A-E6A7-4CF6-8E18-CD9BC499118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5D8C9-180E-4DA2-A65E-7478C6F98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AA51F-B19A-40C2-B57D-460151413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C809D-8670-4DFD-9DF6-5D0272962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15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1C34C-0221-4FAC-AA19-B6DCA10A8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22677-4181-451C-9BFB-3436552F1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9A69D-EF88-44E5-ADC6-02EF5CB77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5B6A-E6A7-4CF6-8E18-CD9BC499118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648ED-9B05-4B86-A803-CDE27EB92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09760-7C25-42B0-8D82-08087B1EF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C809D-8670-4DFD-9DF6-5D0272962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31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B8392-B9CD-49A1-A85E-100D4FF4E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5234F-EC76-4E08-8CAE-183E7F8ABA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C1E12E-892C-431D-88D7-3B6CABFF7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64B44-A89A-4B4F-845A-A6946EA7C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5B6A-E6A7-4CF6-8E18-CD9BC499118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1C4CF-F46E-460D-8D6A-EC7E13785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1EFF3-11A8-4793-BBF8-35AD39B88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C809D-8670-4DFD-9DF6-5D0272962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4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0AB97-EBB9-4CA0-BAD4-A572E9580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FBCDB-30B4-4701-9E87-5D7B4EBBA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7D8B4-1F82-4E03-9D62-A2902ACD8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44DAB4-39DE-4314-8AB4-A9EC57D97E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5E2C21-8BC3-49F3-A7E5-283BAF2081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F0BB71-8974-4836-A6E2-23BD7055C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5B6A-E6A7-4CF6-8E18-CD9BC499118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0C288-8EB8-479E-A823-62E0F946E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BE5E2D-3F43-47E9-A2BD-6C6567F19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C809D-8670-4DFD-9DF6-5D0272962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26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10248-D5CD-477F-B23C-ED63C4E6E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33CD1A-92EE-4FE3-A58F-FD54A1B8B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5B6A-E6A7-4CF6-8E18-CD9BC499118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915CA-E9CC-478B-B1EB-F8E609FD1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282476-BA6F-4384-A8E0-D2560BEC9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C809D-8670-4DFD-9DF6-5D0272962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6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38E4D2-0CFB-4D73-BE58-93A0564F8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5B6A-E6A7-4CF6-8E18-CD9BC499118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390800-4948-43A6-B3E9-35DFB173B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E3540-075E-412D-96B2-35A8E38FC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C809D-8670-4DFD-9DF6-5D0272962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4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4830C-6794-4478-919A-1C8570AC1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FF571-3595-41D4-80EF-F5B4F1BA5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DF7CDC-8D09-475F-9F18-140A93C20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351EC-7EB6-4A08-AAE6-A372F4D13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5B6A-E6A7-4CF6-8E18-CD9BC499118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568FF-D2BB-4337-9E71-0F01E496A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4A4B94-C556-41CA-AD27-FD2761F67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C809D-8670-4DFD-9DF6-5D0272962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9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13BDF-FC0A-4A91-B7BE-E608340A9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49F32C-F73C-42DC-9F9D-F9AE98E773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0D4DA-4859-40F3-8C47-6126D3376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9809C-E526-48CA-A4F2-0F3075248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5B6A-E6A7-4CF6-8E18-CD9BC499118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C579F-C3C2-44B8-992F-85C6117B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3AE33-4D0E-4935-ABB5-BFA19F733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C809D-8670-4DFD-9DF6-5D0272962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9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FB9D5F-C0A2-4C8A-B48C-B38BD3159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60061-F822-47E6-863F-A18C2E0FC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884CB-80E3-479E-8D46-FA77810A2B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E5B6A-E6A7-4CF6-8E18-CD9BC499118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BAA33-2E6A-4AA3-B398-846601E151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07652-14F0-453C-9BE8-8E1370F96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C809D-8670-4DFD-9DF6-5D0272962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2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C11A00-A2A3-417C-B33D-DC753ED7C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4" t="3964" r="3964" b="3964"/>
          <a:stretch>
            <a:fillRect/>
          </a:stretch>
        </p:blipFill>
        <p:spPr>
          <a:xfrm>
            <a:off x="0" y="1"/>
            <a:ext cx="12192000" cy="6857998"/>
          </a:xfrm>
          <a:custGeom>
            <a:avLst/>
            <a:gdLst>
              <a:gd name="connsiteX0" fmla="*/ 0 w 12192000"/>
              <a:gd name="connsiteY0" fmla="*/ 0 h 6857998"/>
              <a:gd name="connsiteX1" fmla="*/ 12192000 w 12192000"/>
              <a:gd name="connsiteY1" fmla="*/ 0 h 6857998"/>
              <a:gd name="connsiteX2" fmla="*/ 12192000 w 12192000"/>
              <a:gd name="connsiteY2" fmla="*/ 6857998 h 6857998"/>
              <a:gd name="connsiteX3" fmla="*/ 0 w 12192000"/>
              <a:gd name="connsiteY3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8">
                <a:moveTo>
                  <a:pt x="0" y="0"/>
                </a:moveTo>
                <a:lnTo>
                  <a:pt x="12192000" y="0"/>
                </a:lnTo>
                <a:lnTo>
                  <a:pt x="12192000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0EBD87-6B5F-400F-A15F-0926F29DC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1469" y="2729514"/>
            <a:ext cx="2489060" cy="1398972"/>
          </a:xfrm>
        </p:spPr>
        <p:txBody>
          <a:bodyPr>
            <a:noAutofit/>
          </a:bodyPr>
          <a:lstStyle/>
          <a:p>
            <a:pPr algn="ctr"/>
            <a:r>
              <a:rPr lang="tr-TR" sz="8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POF</a:t>
            </a:r>
            <a:endParaRPr lang="en-US" sz="80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BBF85-EE63-4D48-95E0-08AD2DD1F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9502" y="4128486"/>
            <a:ext cx="4292993" cy="59482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r>
              <a:rPr lang="tr-TR" sz="24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Optimized</a:t>
            </a:r>
            <a:r>
              <a:rPr lang="tr-TR" sz="24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Fluids</a:t>
            </a:r>
          </a:p>
          <a:p>
            <a:endParaRPr lang="en-US" sz="24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2461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607A2D-2A3B-4533-878E-93EFCE932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82" y="2560319"/>
            <a:ext cx="4065563" cy="1136943"/>
          </a:xfrm>
        </p:spPr>
        <p:txBody>
          <a:bodyPr>
            <a:normAutofit/>
          </a:bodyPr>
          <a:lstStyle/>
          <a:p>
            <a:r>
              <a:rPr lang="tr-TR" sz="6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sz="60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AB321-5804-4075-9C62-CF80A3DDE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2111" y="934229"/>
            <a:ext cx="5857027" cy="2194561"/>
          </a:xfrm>
        </p:spPr>
        <p:txBody>
          <a:bodyPr anchor="ctr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repared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test environment </a:t>
            </a:r>
            <a:r>
              <a:rPr lang="tr-TR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other algorithms</a:t>
            </a:r>
            <a:r>
              <a:rPr lang="tr-T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compare</a:t>
            </a:r>
            <a:r>
              <a:rPr lang="tr-T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Implemented</a:t>
            </a:r>
            <a:r>
              <a:rPr lang="tr-T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arious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methods </a:t>
            </a:r>
            <a:r>
              <a:rPr lang="tr-T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Hash </a:t>
            </a:r>
            <a:r>
              <a:rPr lang="tr-TR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algorithm</a:t>
            </a:r>
            <a:r>
              <a:rPr lang="tr-T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Surface</a:t>
            </a:r>
            <a:r>
              <a:rPr lang="tr-T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Recognition</a:t>
            </a:r>
            <a:r>
              <a:rPr lang="tr-T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algorithm</a:t>
            </a:r>
            <a:r>
              <a:rPr lang="tr-T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7216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2FD1B0-F33F-42FB-B816-E148F654D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pPr algn="ctr"/>
            <a:r>
              <a:rPr lang="tr-TR" sz="41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FOR LISTENING </a:t>
            </a:r>
            <a:r>
              <a:rPr lang="tr-TR" sz="41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US" sz="41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E289EAF9-4713-485A-8269-F46DA8B3F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7" y="3501610"/>
            <a:ext cx="6894236" cy="2378511"/>
          </a:xfrm>
          <a:prstGeom prst="rect">
            <a:avLst/>
          </a:prstGeom>
        </p:spPr>
      </p:pic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81076D98-31C9-4DFB-ACA9-20ED52724C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4752027"/>
              </p:ext>
            </p:extLst>
          </p:nvPr>
        </p:nvGraphicFramePr>
        <p:xfrm>
          <a:off x="4699818" y="640082"/>
          <a:ext cx="6848715" cy="2484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48347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917CFA-91C9-4070-BE81-0A9B64B57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946246"/>
            <a:ext cx="4019075" cy="861443"/>
          </a:xfrm>
        </p:spPr>
        <p:txBody>
          <a:bodyPr>
            <a:normAutofit/>
          </a:bodyPr>
          <a:lstStyle/>
          <a:p>
            <a:pPr algn="ctr"/>
            <a:r>
              <a:rPr lang="tr-TR" sz="48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tr-TR" sz="4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POF?</a:t>
            </a:r>
            <a:endParaRPr lang="en-US" sz="48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BB64B-FD29-4516-9DB2-7EA5236C3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978923"/>
            <a:ext cx="9173641" cy="2693976"/>
          </a:xfrm>
        </p:spPr>
        <p:txBody>
          <a:bodyPr>
            <a:normAutofit/>
          </a:bodyPr>
          <a:lstStyle/>
          <a:p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POF: </a:t>
            </a:r>
            <a:r>
              <a:rPr lang="tr-TR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Optimized</a:t>
            </a: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Fluids</a:t>
            </a:r>
            <a:endParaRPr lang="tr-TR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NVIDIA </a:t>
            </a:r>
            <a:r>
              <a:rPr lang="tr-TR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</a:t>
            </a: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tr-TR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tr-TR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</a:t>
            </a: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75552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BADBCA-DA20-4279-93C6-011DEF18A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53" t="3964" b="3964"/>
          <a:stretch>
            <a:fillRect/>
          </a:stretch>
        </p:blipFill>
        <p:spPr>
          <a:xfrm>
            <a:off x="0" y="1"/>
            <a:ext cx="7554138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01F103-A6E8-4A71-9C27-1C275DA07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278" y="1957055"/>
            <a:ext cx="2139064" cy="1450950"/>
          </a:xfrm>
        </p:spPr>
        <p:txBody>
          <a:bodyPr>
            <a:normAutofit/>
          </a:bodyPr>
          <a:lstStyle/>
          <a:p>
            <a:r>
              <a:rPr lang="tr-TR" sz="7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AIM</a:t>
            </a:r>
            <a:endParaRPr lang="en-US" sz="72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850" y="0"/>
            <a:ext cx="53911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5613D-B871-47EA-B8F5-D38BE836C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6305" y="521754"/>
            <a:ext cx="5741547" cy="2330580"/>
          </a:xfrm>
        </p:spPr>
        <p:txBody>
          <a:bodyPr anchor="ctr">
            <a:no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Integrating particle-based fluid simulation into the</a:t>
            </a: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Unity platform</a:t>
            </a: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Leaving a ready system for other people using the algorithms we have integrated.</a:t>
            </a:r>
            <a:endParaRPr lang="tr-TR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Determining an evaluation platform to test algorithms with test results.</a:t>
            </a:r>
          </a:p>
        </p:txBody>
      </p:sp>
      <p:pic>
        <p:nvPicPr>
          <p:cNvPr id="5" name="Picture 4" descr="A picture containing red, table, white, sitting&#10;&#10;Description automatically generated">
            <a:extLst>
              <a:ext uri="{FF2B5EF4-FFF2-40B4-BE49-F238E27FC236}">
                <a16:creationId xmlns:a16="http://schemas.microsoft.com/office/drawing/2014/main" id="{391DFFB2-DE73-4F9C-9449-91169B71B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922" y="3345120"/>
            <a:ext cx="3817930" cy="32135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D94266-840B-4303-9D0B-BEFB59A1D8B9}"/>
              </a:ext>
            </a:extLst>
          </p:cNvPr>
          <p:cNvSpPr txBox="1"/>
          <p:nvPr/>
        </p:nvSpPr>
        <p:spPr>
          <a:xfrm>
            <a:off x="9159531" y="6057436"/>
            <a:ext cx="21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</a:t>
            </a:r>
            <a:r>
              <a:rPr lang="tr-TR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tr-T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 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tr-T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C78050-19B8-4609-9F5C-080F3BBD8F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305" y="3408005"/>
            <a:ext cx="2918713" cy="21566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6490758-AEC4-4C2D-AFD1-FEAFA7D1EC07}"/>
              </a:ext>
            </a:extLst>
          </p:cNvPr>
          <p:cNvSpPr txBox="1"/>
          <p:nvPr/>
        </p:nvSpPr>
        <p:spPr>
          <a:xfrm>
            <a:off x="6280462" y="6057437"/>
            <a:ext cx="2127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</a:t>
            </a:r>
            <a:r>
              <a:rPr lang="tr-TR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tr-T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 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tr-T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550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1A8DC8-7BAA-4DF2-8F1C-CDCDBD27B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77" y="2520340"/>
            <a:ext cx="4473525" cy="1817319"/>
          </a:xfrm>
        </p:spPr>
        <p:txBody>
          <a:bodyPr>
            <a:noAutofit/>
          </a:bodyPr>
          <a:lstStyle/>
          <a:p>
            <a:r>
              <a:rPr lang="en-US" sz="7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</p:txBody>
      </p:sp>
      <p:pic>
        <p:nvPicPr>
          <p:cNvPr id="5" name="Picture 4" descr="A picture containing sitting, tiled, white, computer&#10;&#10;Description automatically generated">
            <a:extLst>
              <a:ext uri="{FF2B5EF4-FFF2-40B4-BE49-F238E27FC236}">
                <a16:creationId xmlns:a16="http://schemas.microsoft.com/office/drawing/2014/main" id="{9B1D7E64-E171-45E5-B279-053239B1AC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891" y="3600799"/>
            <a:ext cx="4334632" cy="27926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63133F-0DAB-4CCE-9FA8-481F61D536FD}"/>
              </a:ext>
            </a:extLst>
          </p:cNvPr>
          <p:cNvSpPr txBox="1"/>
          <p:nvPr/>
        </p:nvSpPr>
        <p:spPr>
          <a:xfrm>
            <a:off x="7141827" y="6393439"/>
            <a:ext cx="2270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</a:t>
            </a:r>
            <a:r>
              <a:rPr lang="tr-T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Perfect </a:t>
            </a:r>
            <a:r>
              <a:rPr lang="tr-T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Cube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B719787-D4E3-40DC-AC50-FA03694E0E49}"/>
              </a:ext>
            </a:extLst>
          </p:cNvPr>
          <p:cNvSpPr txBox="1">
            <a:spLocks/>
          </p:cNvSpPr>
          <p:nvPr/>
        </p:nvSpPr>
        <p:spPr>
          <a:xfrm>
            <a:off x="6082110" y="30175"/>
            <a:ext cx="5243909" cy="36159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particle-based fluid simulation through the Unity.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Recognizing surface particles mathematically.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stable test environment for users.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Establishing a system to comparing algorithms.</a:t>
            </a:r>
          </a:p>
        </p:txBody>
      </p:sp>
    </p:spTree>
    <p:extLst>
      <p:ext uri="{BB962C8B-B14F-4D97-AF65-F5344CB8AC3E}">
        <p14:creationId xmlns:p14="http://schemas.microsoft.com/office/powerpoint/2010/main" val="945250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64D969-46F1-44FC-B488-3FA68C677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707"/>
            <a:ext cx="12188952" cy="665629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003D4E-E9FF-4669-90E7-7CED08158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7101"/>
          <a:stretch/>
        </p:blipFill>
        <p:spPr>
          <a:xfrm flipV="1">
            <a:off x="2" y="1"/>
            <a:ext cx="12191999" cy="1878950"/>
          </a:xfrm>
          <a:custGeom>
            <a:avLst/>
            <a:gdLst>
              <a:gd name="connsiteX0" fmla="*/ 0 w 12191999"/>
              <a:gd name="connsiteY0" fmla="*/ 1878950 h 1878950"/>
              <a:gd name="connsiteX1" fmla="*/ 12191999 w 12191999"/>
              <a:gd name="connsiteY1" fmla="*/ 1878950 h 1878950"/>
              <a:gd name="connsiteX2" fmla="*/ 12191999 w 12191999"/>
              <a:gd name="connsiteY2" fmla="*/ 0 h 1878950"/>
              <a:gd name="connsiteX3" fmla="*/ 0 w 12191999"/>
              <a:gd name="connsiteY3" fmla="*/ 0 h 187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878950">
                <a:moveTo>
                  <a:pt x="0" y="1878950"/>
                </a:moveTo>
                <a:lnTo>
                  <a:pt x="12191999" y="187895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D98261-3895-4FB5-B9CE-26FAF6357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914024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93FABE-DD7F-42ED-9611-0F744AC30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845" y="731520"/>
            <a:ext cx="5261316" cy="1275703"/>
          </a:xfrm>
        </p:spPr>
        <p:txBody>
          <a:bodyPr>
            <a:noAutofit/>
          </a:bodyPr>
          <a:lstStyle/>
          <a:p>
            <a:r>
              <a:rPr lang="tr-T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IMPLEMENTATİON</a:t>
            </a:r>
            <a:endParaRPr lang="en-US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7E225-8628-4B81-B621-939402774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845" y="2069859"/>
            <a:ext cx="3552253" cy="102559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tr-TR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1-) Hash </a:t>
            </a:r>
            <a:r>
              <a:rPr lang="tr-TR" sz="2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tr-TR" sz="2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2-) </a:t>
            </a:r>
            <a:r>
              <a:rPr lang="tr-TR" sz="2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Surface</a:t>
            </a:r>
            <a:r>
              <a:rPr lang="tr-TR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Recognition</a:t>
            </a:r>
            <a:endParaRPr lang="tr-TR" sz="2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0A01E6-95B9-424D-93AE-19F4928D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44454"/>
            <a:ext cx="12188952" cy="8135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red, sitting, table, game&#10;&#10;Description automatically generated">
            <a:extLst>
              <a:ext uri="{FF2B5EF4-FFF2-40B4-BE49-F238E27FC236}">
                <a16:creationId xmlns:a16="http://schemas.microsoft.com/office/drawing/2014/main" id="{0B845AA8-48FB-477A-B56C-405B01EE65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45" y="3782548"/>
            <a:ext cx="3243906" cy="2294470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49FA0D22-9A4E-4DBA-B83F-290E80CA45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174" y="689317"/>
            <a:ext cx="5718945" cy="51792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BDE00A-3721-42D4-82AA-AEFFCB4DA8DC}"/>
              </a:ext>
            </a:extLst>
          </p:cNvPr>
          <p:cNvSpPr txBox="1"/>
          <p:nvPr/>
        </p:nvSpPr>
        <p:spPr>
          <a:xfrm>
            <a:off x="502747" y="6317720"/>
            <a:ext cx="3611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</a:t>
            </a:r>
            <a:r>
              <a:rPr lang="tr-T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4: </a:t>
            </a:r>
            <a:r>
              <a:rPr lang="tr-T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Tracking</a:t>
            </a:r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Particle</a:t>
            </a:r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within</a:t>
            </a:r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Cell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82D371-A00B-4F49-B91B-3AFC5A8A7180}"/>
              </a:ext>
            </a:extLst>
          </p:cNvPr>
          <p:cNvSpPr txBox="1"/>
          <p:nvPr/>
        </p:nvSpPr>
        <p:spPr>
          <a:xfrm>
            <a:off x="8077375" y="6004117"/>
            <a:ext cx="2955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</a:t>
            </a:r>
            <a:r>
              <a:rPr lang="tr-T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5: </a:t>
            </a:r>
            <a:r>
              <a:rPr lang="tr-T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Finding</a:t>
            </a:r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Surface</a:t>
            </a:r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Particles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00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C7A3AA1-44C4-4CBE-8808-D86A411AD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032449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DAB746-A9A3-4EC2-8997-5EB71BC96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33968"/>
          <a:stretch/>
        </p:blipFill>
        <p:spPr>
          <a:xfrm>
            <a:off x="0" y="1584458"/>
            <a:ext cx="12192000" cy="1393277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A56CAB-E3CE-4D1F-B4FD-FFDF44039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744" y="351807"/>
            <a:ext cx="4588870" cy="124439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3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</a:t>
            </a:r>
            <a:r>
              <a:rPr lang="en-US" sz="4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3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628D12-09CA-40D2-8D8C-8BC1351AC0C0}"/>
              </a:ext>
            </a:extLst>
          </p:cNvPr>
          <p:cNvSpPr txBox="1"/>
          <p:nvPr/>
        </p:nvSpPr>
        <p:spPr>
          <a:xfrm>
            <a:off x="6819875" y="734288"/>
            <a:ext cx="5166360" cy="1977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Hash system?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benefits of Hash system?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we implemented Hash system?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C9E05-1ED5-4438-8E0F-382199749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2805364"/>
            <a:ext cx="12188952" cy="40526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ile of snow&#10;&#10;Description automatically generated">
            <a:extLst>
              <a:ext uri="{FF2B5EF4-FFF2-40B4-BE49-F238E27FC236}">
                <a16:creationId xmlns:a16="http://schemas.microsoft.com/office/drawing/2014/main" id="{652A76AB-D08A-452E-8FC1-44A3BC7491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867" y="2889845"/>
            <a:ext cx="4811715" cy="25141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27ECC7-07A0-43B6-A2F9-804B31D5D241}"/>
              </a:ext>
            </a:extLst>
          </p:cNvPr>
          <p:cNvSpPr txBox="1"/>
          <p:nvPr/>
        </p:nvSpPr>
        <p:spPr>
          <a:xfrm>
            <a:off x="2155542" y="6044061"/>
            <a:ext cx="21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</a:t>
            </a:r>
            <a:r>
              <a:rPr lang="tr-T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6: </a:t>
            </a:r>
            <a:r>
              <a:rPr lang="tr-T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tr-T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2D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3122B6-4440-4D55-9625-76FB3F90FDBF}"/>
              </a:ext>
            </a:extLst>
          </p:cNvPr>
          <p:cNvSpPr txBox="1"/>
          <p:nvPr/>
        </p:nvSpPr>
        <p:spPr>
          <a:xfrm>
            <a:off x="9151868" y="5506952"/>
            <a:ext cx="1849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</a:t>
            </a:r>
            <a:r>
              <a:rPr lang="tr-T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7: </a:t>
            </a:r>
            <a:r>
              <a:rPr lang="tr-T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tr-T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EADC77-33DB-4527-99DB-97D15E3013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65" y="2548489"/>
            <a:ext cx="6974732" cy="349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12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599"/>
            <a:ext cx="12192000" cy="62484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 flipV="1">
            <a:off x="0" y="2374533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2CA431A-BC84-45C3-8430-0459E54A2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323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31AA08-6CC5-4D07-ADED-AD60ED24F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1" y="149874"/>
            <a:ext cx="7557444" cy="127182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 sz="4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SURFACE RECOGNITION</a:t>
            </a:r>
            <a:endParaRPr lang="en-US" sz="4800" kern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6E39AF-075C-4204-ABA9-10898F5B25EA}"/>
              </a:ext>
            </a:extLst>
          </p:cNvPr>
          <p:cNvSpPr txBox="1"/>
          <p:nvPr/>
        </p:nvSpPr>
        <p:spPr>
          <a:xfrm>
            <a:off x="422033" y="1939155"/>
            <a:ext cx="51362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surface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hat are the benefits of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surface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recognition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 we find surface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3646F50-59AD-4098-B5F1-85B7A14EE9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673" y="1619250"/>
            <a:ext cx="5258731" cy="34772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97C9D53-F6E2-4D8B-80D1-EECB93D3CB02}"/>
              </a:ext>
            </a:extLst>
          </p:cNvPr>
          <p:cNvSpPr txBox="1"/>
          <p:nvPr/>
        </p:nvSpPr>
        <p:spPr>
          <a:xfrm>
            <a:off x="6756108" y="5140135"/>
            <a:ext cx="5136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</a:t>
            </a:r>
            <a:r>
              <a:rPr lang="tr-TR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8: </a:t>
            </a:r>
            <a:r>
              <a:rPr lang="tr-T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 </a:t>
            </a:r>
            <a:r>
              <a:rPr lang="tr-TR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Particles</a:t>
            </a:r>
            <a:r>
              <a:rPr lang="tr-T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Represented</a:t>
            </a:r>
            <a:r>
              <a:rPr lang="tr-T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tr-T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Blue in </a:t>
            </a:r>
            <a:r>
              <a:rPr lang="tr-TR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Surface</a:t>
            </a:r>
            <a:r>
              <a:rPr lang="tr-T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Recognition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744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599"/>
            <a:ext cx="12192000" cy="62484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 flipV="1">
            <a:off x="0" y="2374533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2CA431A-BC84-45C3-8430-0459E54A2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323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31AA08-6CC5-4D07-ADED-AD60ED24F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221" y="5421108"/>
            <a:ext cx="5343992" cy="98263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RESULTS</a:t>
            </a:r>
            <a:r>
              <a:rPr lang="tr-TR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endParaRPr lang="en-US" sz="48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FB5D0FC-A6A0-4F67-8397-9F191AA6A9BB}"/>
              </a:ext>
            </a:extLst>
          </p:cNvPr>
          <p:cNvSpPr txBox="1">
            <a:spLocks/>
          </p:cNvSpPr>
          <p:nvPr/>
        </p:nvSpPr>
        <p:spPr>
          <a:xfrm>
            <a:off x="422031" y="4405858"/>
            <a:ext cx="5936566" cy="986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0B8093F5-D903-4EA7-BAA0-AB2F5D70B3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1" r="14118" b="2"/>
          <a:stretch/>
        </p:blipFill>
        <p:spPr>
          <a:xfrm>
            <a:off x="-25339" y="0"/>
            <a:ext cx="6095974" cy="4252522"/>
          </a:xfrm>
          <a:prstGeom prst="rect">
            <a:avLst/>
          </a:prstGeom>
        </p:spPr>
      </p:pic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1088C3F6-4E02-49CF-9C1C-01925323EE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635" y="21493"/>
            <a:ext cx="6154190" cy="425252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F408610-E082-424C-B89C-00417F34578D}"/>
              </a:ext>
            </a:extLst>
          </p:cNvPr>
          <p:cNvSpPr txBox="1"/>
          <p:nvPr/>
        </p:nvSpPr>
        <p:spPr>
          <a:xfrm>
            <a:off x="1925011" y="4223319"/>
            <a:ext cx="21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</a:t>
            </a:r>
            <a:r>
              <a:rPr lang="tr-T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9: </a:t>
            </a:r>
            <a:r>
              <a:rPr lang="tr-T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Scene-1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3E1762-9626-4B95-B07E-8EE39E054811}"/>
              </a:ext>
            </a:extLst>
          </p:cNvPr>
          <p:cNvSpPr txBox="1"/>
          <p:nvPr/>
        </p:nvSpPr>
        <p:spPr>
          <a:xfrm>
            <a:off x="7323728" y="4193366"/>
            <a:ext cx="4446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</a:t>
            </a:r>
            <a:r>
              <a:rPr lang="tr-T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10: </a:t>
            </a:r>
            <a:r>
              <a:rPr lang="tr-TR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tr-T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urface</a:t>
            </a:r>
            <a:r>
              <a:rPr lang="tr-T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Recognition</a:t>
            </a:r>
            <a:r>
              <a:rPr lang="tr-T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Chart as Time-Frame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617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599"/>
            <a:ext cx="12192000" cy="62484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 flipV="1">
            <a:off x="0" y="2374533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2CA431A-BC84-45C3-8430-0459E54A2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323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31AA08-6CC5-4D07-ADED-AD60ED24F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221" y="5421108"/>
            <a:ext cx="5571419" cy="98263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RESULTS</a:t>
            </a:r>
            <a:r>
              <a:rPr lang="tr-TR" sz="480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endParaRPr lang="en-US" sz="48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FB5D0FC-A6A0-4F67-8397-9F191AA6A9BB}"/>
              </a:ext>
            </a:extLst>
          </p:cNvPr>
          <p:cNvSpPr txBox="1">
            <a:spLocks/>
          </p:cNvSpPr>
          <p:nvPr/>
        </p:nvSpPr>
        <p:spPr>
          <a:xfrm>
            <a:off x="422031" y="4405858"/>
            <a:ext cx="5936566" cy="986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408610-E082-424C-B89C-00417F34578D}"/>
              </a:ext>
            </a:extLst>
          </p:cNvPr>
          <p:cNvSpPr txBox="1"/>
          <p:nvPr/>
        </p:nvSpPr>
        <p:spPr>
          <a:xfrm>
            <a:off x="2161897" y="4174526"/>
            <a:ext cx="1790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</a:t>
            </a:r>
            <a:r>
              <a:rPr lang="tr-T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11: </a:t>
            </a:r>
            <a:r>
              <a:rPr lang="tr-T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Scene-2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A427381D-807F-4C94-845A-D3C2643F3D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110" y="7168"/>
            <a:ext cx="6052366" cy="4252522"/>
          </a:xfrm>
          <a:prstGeom prst="rect">
            <a:avLst/>
          </a:prstGeom>
        </p:spPr>
      </p:pic>
      <p:pic>
        <p:nvPicPr>
          <p:cNvPr id="6" name="Picture 5" descr="A picture containing table, umbrella&#10;&#10;Description automatically generated">
            <a:extLst>
              <a:ext uri="{FF2B5EF4-FFF2-40B4-BE49-F238E27FC236}">
                <a16:creationId xmlns:a16="http://schemas.microsoft.com/office/drawing/2014/main" id="{129DB2DA-2316-4E56-8F65-190D001045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" y="1465"/>
            <a:ext cx="6136586" cy="41028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B9FE67D-5727-4384-8876-0A330D688588}"/>
              </a:ext>
            </a:extLst>
          </p:cNvPr>
          <p:cNvSpPr txBox="1"/>
          <p:nvPr/>
        </p:nvSpPr>
        <p:spPr>
          <a:xfrm>
            <a:off x="7492367" y="4178886"/>
            <a:ext cx="3895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</a:t>
            </a:r>
            <a:r>
              <a:rPr lang="tr-T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12: </a:t>
            </a:r>
            <a:r>
              <a:rPr lang="tr-T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Surface</a:t>
            </a:r>
            <a:r>
              <a:rPr lang="tr-T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r>
              <a:rPr lang="tr-T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tr-T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Particle</a:t>
            </a:r>
            <a:r>
              <a:rPr lang="tr-T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986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272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POF</vt:lpstr>
      <vt:lpstr>What is POF?</vt:lpstr>
      <vt:lpstr>AIM</vt:lpstr>
      <vt:lpstr>Objectives</vt:lpstr>
      <vt:lpstr>IMPLEMENTATİON</vt:lpstr>
      <vt:lpstr>HASH SYSTEM</vt:lpstr>
      <vt:lpstr>SURFACE RECOGNITION</vt:lpstr>
      <vt:lpstr>TEST RESULTS 1</vt:lpstr>
      <vt:lpstr>TEST RESULTS 2</vt:lpstr>
      <vt:lpstr>Conclusion</vt:lpstr>
      <vt:lpstr>THANK YOU FOR LISTENING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POF</dc:title>
  <dc:creator>cihanser çalışkan</dc:creator>
  <cp:lastModifiedBy>cihanser çalışkan</cp:lastModifiedBy>
  <cp:revision>10</cp:revision>
  <dcterms:created xsi:type="dcterms:W3CDTF">2020-05-21T08:16:22Z</dcterms:created>
  <dcterms:modified xsi:type="dcterms:W3CDTF">2020-05-22T07:46:16Z</dcterms:modified>
</cp:coreProperties>
</file>