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bdbbae6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bdbbae6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bdbbae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bdbbae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bdbbae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bdbbae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bdbbae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bdbbae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bdbbae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bdbbae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bdbbae6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bdbbae6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bdbbae67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bdbbae67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bdbbae67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1bdbbae67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bdbbae67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bdbbae67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bdbbae6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bdbbae6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bdbbae67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bdbbae6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bdbbae6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bdbbae6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bdbbae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bdbbae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b57a6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b57a6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57a62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57a62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b57a62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b57a62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b57a62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b57a62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b57a62f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b57a62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dhtmlx.com/gantt/samples/05_lightbox/14_jquery_multiselec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dhtmlx.com/gantt/samples/05_lightbox/14_jquery_multiselect.html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lickerMonkey/dayspan-vuetify" TargetMode="External"/><Relationship Id="rId4" Type="http://schemas.openxmlformats.org/officeDocument/2006/relationships/hyperlink" Target="https://clickermonkey.github.io/dayspan-vuetify/exam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Landing Page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r>
              <a:rPr lang="en-GB"/>
              <a:t>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10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Desired View Upon Clicking ‘Task’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76" y="680150"/>
            <a:ext cx="1461900" cy="437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025" y="1178500"/>
            <a:ext cx="6779850" cy="278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3"/>
          <p:cNvCxnSpPr/>
          <p:nvPr/>
        </p:nvCxnSpPr>
        <p:spPr>
          <a:xfrm flipH="1">
            <a:off x="2430250" y="802475"/>
            <a:ext cx="5886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3"/>
          <p:cNvSpPr txBox="1"/>
          <p:nvPr/>
        </p:nvSpPr>
        <p:spPr>
          <a:xfrm>
            <a:off x="3118200" y="641975"/>
            <a:ext cx="4983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buttons. Create tasks &amp; filter tasks (filter tasks by status as seen in next next slide)</a:t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 flipH="1">
            <a:off x="3217525" y="1192250"/>
            <a:ext cx="1911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2918800" y="2522700"/>
            <a:ext cx="1506300" cy="19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3"/>
          <p:cNvSpPr txBox="1"/>
          <p:nvPr/>
        </p:nvSpPr>
        <p:spPr>
          <a:xfrm>
            <a:off x="4572000" y="4134200"/>
            <a:ext cx="1803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Upon clicking on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 task, you can change its details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219975" y="18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clicking the “Create Task” button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38" y="1039375"/>
            <a:ext cx="6822276" cy="35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4631450" y="1899675"/>
            <a:ext cx="1276200" cy="6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64550" y="168150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Upon clicking a specific task, you can change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details like due date/ status and comments</a:t>
            </a:r>
            <a:endParaRPr sz="24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873" y="1040075"/>
            <a:ext cx="6600099" cy="442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311700" y="-678650"/>
            <a:ext cx="8520600" cy="3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Gantt Chart Page Specifications (already in the existing repo </a:t>
            </a:r>
            <a:r>
              <a:rPr lang="en-GB" sz="4500"/>
              <a:t>just need some changes)</a:t>
            </a:r>
            <a:endParaRPr sz="4500"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</a:t>
            </a:r>
            <a:r>
              <a:rPr lang="en-GB">
                <a:solidFill>
                  <a:srgbClr val="00FF00"/>
                </a:solidFill>
              </a:rPr>
              <a:t>dhtmlxgantt </a:t>
            </a:r>
            <a:r>
              <a:rPr lang="en-GB"/>
              <a:t>package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Can refer to this link as I would need the same style and functions: </a:t>
            </a:r>
            <a:r>
              <a:rPr lang="en-GB" sz="1400" u="sng">
                <a:solidFill>
                  <a:schemeClr val="accent5"/>
                </a:solidFill>
                <a:hlinkClick r:id="rId3"/>
              </a:rPr>
              <a:t>https://docs.dhtmlx.com/gantt/samples/05_lightbox/14_jquery_multiselect.html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34925" y="8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Desired View Upon Clicking ‘Gantt’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589525"/>
            <a:ext cx="8520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Can refer to this link as I would need the same style: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https://docs.dhtmlx.com/gantt/samples/05_lightbox/14_jquery_multiselect.html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775" y="4595275"/>
            <a:ext cx="1657375" cy="3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275" y="1186550"/>
            <a:ext cx="6500877" cy="3759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27"/>
          <p:cNvSpPr txBox="1"/>
          <p:nvPr/>
        </p:nvSpPr>
        <p:spPr>
          <a:xfrm>
            <a:off x="7314300" y="1932000"/>
            <a:ext cx="18297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tasks coloured differently: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Red - Urgent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</a:rPr>
              <a:t>Green - not urgent </a:t>
            </a:r>
            <a:endParaRPr>
              <a:highlight>
                <a:srgbClr val="FFFF00"/>
              </a:highlight>
            </a:endParaRPr>
          </a:p>
        </p:txBody>
      </p:sp>
      <p:cxnSp>
        <p:nvCxnSpPr>
          <p:cNvPr id="175" name="Google Shape;175;p27"/>
          <p:cNvCxnSpPr/>
          <p:nvPr/>
        </p:nvCxnSpPr>
        <p:spPr>
          <a:xfrm>
            <a:off x="6179875" y="1497000"/>
            <a:ext cx="16890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5732050" y="1189925"/>
            <a:ext cx="0" cy="390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7"/>
          <p:cNvCxnSpPr>
            <a:endCxn id="178" idx="1"/>
          </p:cNvCxnSpPr>
          <p:nvPr/>
        </p:nvCxnSpPr>
        <p:spPr>
          <a:xfrm>
            <a:off x="5871775" y="3868175"/>
            <a:ext cx="15321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 txBox="1"/>
          <p:nvPr/>
        </p:nvSpPr>
        <p:spPr>
          <a:xfrm>
            <a:off x="7403875" y="3868175"/>
            <a:ext cx="1829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 red line to track current date</a:t>
            </a:r>
            <a:r>
              <a:rPr lang="en-GB">
                <a:highlight>
                  <a:srgbClr val="FFFF00"/>
                </a:highlight>
              </a:rPr>
              <a:t> 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25" y="980825"/>
            <a:ext cx="6500877" cy="3759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8"/>
          <p:cNvSpPr txBox="1"/>
          <p:nvPr/>
        </p:nvSpPr>
        <p:spPr>
          <a:xfrm>
            <a:off x="7561700" y="2373450"/>
            <a:ext cx="16575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as pdf button at the buttom of page</a:t>
            </a:r>
            <a:endParaRPr/>
          </a:p>
        </p:txBody>
      </p:sp>
      <p:cxnSp>
        <p:nvCxnSpPr>
          <p:cNvPr id="186" name="Google Shape;186;p28"/>
          <p:cNvCxnSpPr>
            <a:endCxn id="187" idx="0"/>
          </p:cNvCxnSpPr>
          <p:nvPr/>
        </p:nvCxnSpPr>
        <p:spPr>
          <a:xfrm flipH="1">
            <a:off x="6733013" y="3308350"/>
            <a:ext cx="1481400" cy="10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8"/>
          <p:cNvCxnSpPr/>
          <p:nvPr/>
        </p:nvCxnSpPr>
        <p:spPr>
          <a:xfrm flipH="1" rot="10800000">
            <a:off x="3595325" y="531775"/>
            <a:ext cx="55020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8"/>
          <p:cNvSpPr txBox="1"/>
          <p:nvPr/>
        </p:nvSpPr>
        <p:spPr>
          <a:xfrm>
            <a:off x="4246825" y="204700"/>
            <a:ext cx="16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</a:t>
            </a:r>
            <a:r>
              <a:rPr lang="en-GB">
                <a:solidFill>
                  <a:srgbClr val="FF0000"/>
                </a:solidFill>
              </a:rPr>
              <a:t>press</a:t>
            </a:r>
            <a:r>
              <a:rPr lang="en-GB"/>
              <a:t> this ‘+’ to add new task </a:t>
            </a:r>
            <a:endParaRPr/>
          </a:p>
        </p:txBody>
      </p:sp>
      <p:cxnSp>
        <p:nvCxnSpPr>
          <p:cNvPr id="190" name="Google Shape;190;p28"/>
          <p:cNvCxnSpPr/>
          <p:nvPr/>
        </p:nvCxnSpPr>
        <p:spPr>
          <a:xfrm flipH="1" rot="10800000">
            <a:off x="5565725" y="672475"/>
            <a:ext cx="89550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8"/>
          <p:cNvSpPr txBox="1"/>
          <p:nvPr/>
        </p:nvSpPr>
        <p:spPr>
          <a:xfrm>
            <a:off x="6461225" y="204700"/>
            <a:ext cx="25464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</a:t>
            </a:r>
            <a:r>
              <a:rPr lang="en-GB">
                <a:solidFill>
                  <a:srgbClr val="FF0000"/>
                </a:solidFill>
              </a:rPr>
              <a:t>press</a:t>
            </a:r>
            <a:r>
              <a:rPr lang="en-GB"/>
              <a:t> each task to update task’s information </a:t>
            </a:r>
            <a:endParaRPr/>
          </a:p>
        </p:txBody>
      </p:sp>
      <p:cxnSp>
        <p:nvCxnSpPr>
          <p:cNvPr id="192" name="Google Shape;192;p28"/>
          <p:cNvCxnSpPr/>
          <p:nvPr/>
        </p:nvCxnSpPr>
        <p:spPr>
          <a:xfrm flipH="1" rot="10800000">
            <a:off x="6090325" y="1708825"/>
            <a:ext cx="16761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766425" y="1061975"/>
            <a:ext cx="1377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link between different tasks</a:t>
            </a: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 flipH="1">
            <a:off x="818875" y="2341450"/>
            <a:ext cx="3902400" cy="14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8"/>
          <p:cNvSpPr txBox="1"/>
          <p:nvPr/>
        </p:nvSpPr>
        <p:spPr>
          <a:xfrm>
            <a:off x="0" y="3308350"/>
            <a:ext cx="10608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drag arrow to update how many % done (progress)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227" y="4291375"/>
            <a:ext cx="1146107" cy="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clicking + or task </a:t>
            </a:r>
            <a:r>
              <a:rPr lang="en-GB">
                <a:solidFill>
                  <a:srgbClr val="FF0000"/>
                </a:solidFill>
              </a:rPr>
              <a:t>(press)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Lightbox appears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750" y="1356125"/>
            <a:ext cx="5884449" cy="356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4" name="Google Shape;204;p29"/>
          <p:cNvCxnSpPr/>
          <p:nvPr/>
        </p:nvCxnSpPr>
        <p:spPr>
          <a:xfrm>
            <a:off x="1292275" y="1586550"/>
            <a:ext cx="1637700" cy="11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4158300" y="793875"/>
            <a:ext cx="2085600" cy="22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9"/>
          <p:cNvSpPr txBox="1"/>
          <p:nvPr/>
        </p:nvSpPr>
        <p:spPr>
          <a:xfrm>
            <a:off x="5808850" y="140825"/>
            <a:ext cx="28020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Multiselect dropdown to select owner(s)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possible, add the task to the individual to-do list of the member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" y="0"/>
            <a:ext cx="90961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038" y="2571750"/>
            <a:ext cx="7776574" cy="2002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1"/>
          <p:cNvCxnSpPr/>
          <p:nvPr/>
        </p:nvCxnSpPr>
        <p:spPr>
          <a:xfrm flipH="1" rot="10800000">
            <a:off x="3300125" y="3607600"/>
            <a:ext cx="548700" cy="10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1"/>
          <p:cNvSpPr txBox="1"/>
          <p:nvPr/>
        </p:nvSpPr>
        <p:spPr>
          <a:xfrm>
            <a:off x="2270125" y="4574100"/>
            <a:ext cx="26418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Drag and drop resources that can be accessed in this page</a:t>
            </a:r>
            <a:endParaRPr/>
          </a:p>
        </p:txBody>
      </p:sp>
      <p:cxnSp>
        <p:nvCxnSpPr>
          <p:cNvPr id="222" name="Google Shape;222;p31"/>
          <p:cNvCxnSpPr/>
          <p:nvPr/>
        </p:nvCxnSpPr>
        <p:spPr>
          <a:xfrm rot="10800000">
            <a:off x="5341075" y="3304275"/>
            <a:ext cx="620700" cy="10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1"/>
          <p:cNvSpPr txBox="1"/>
          <p:nvPr/>
        </p:nvSpPr>
        <p:spPr>
          <a:xfrm>
            <a:off x="6763950" y="4523325"/>
            <a:ext cx="19038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Able to drop upload any types of files 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5">
            <a:alphaModFix/>
          </a:blip>
          <a:srcRect b="41673" l="0" r="0" t="0"/>
          <a:stretch/>
        </p:blipFill>
        <p:spPr>
          <a:xfrm>
            <a:off x="1389050" y="0"/>
            <a:ext cx="7278700" cy="200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1389050" y="2072925"/>
            <a:ext cx="646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Meeting minutes </a:t>
            </a:r>
            <a:r>
              <a:rPr lang="en-GB">
                <a:solidFill>
                  <a:schemeClr val="dk1"/>
                </a:solidFill>
              </a:rPr>
              <a:t>Sticky notes for personal resource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" y="412700"/>
            <a:ext cx="9144000" cy="42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68150" y="917125"/>
            <a:ext cx="1956600" cy="123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521625" y="954900"/>
            <a:ext cx="1956600" cy="123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2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798675" y="954900"/>
            <a:ext cx="1956600" cy="123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075725" y="917125"/>
            <a:ext cx="1956600" cy="123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4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06350" y="2483850"/>
            <a:ext cx="1849500" cy="54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Due date:</a:t>
            </a:r>
            <a:r>
              <a:rPr lang="en-GB"/>
              <a:t> 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06350" y="3245850"/>
            <a:ext cx="1849500" cy="54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Due date:</a:t>
            </a:r>
            <a:r>
              <a:rPr lang="en-GB"/>
              <a:t> 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521625" y="2483850"/>
            <a:ext cx="1849500" cy="54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Due date:</a:t>
            </a:r>
            <a:r>
              <a:rPr lang="en-GB"/>
              <a:t> 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129275" y="2535975"/>
            <a:ext cx="1849500" cy="54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Due date:</a:t>
            </a:r>
            <a:r>
              <a:rPr lang="en-GB"/>
              <a:t>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67500" y="4042950"/>
            <a:ext cx="1666200" cy="221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Create new project</a:t>
            </a:r>
            <a:endParaRPr sz="900">
              <a:solidFill>
                <a:srgbClr val="FF0000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1490300" y="4305625"/>
            <a:ext cx="443400" cy="7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2201075" y="4776650"/>
            <a:ext cx="3538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Button to create a new project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559825" y="3406350"/>
            <a:ext cx="1666200" cy="221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Create new project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882750" y="2644350"/>
            <a:ext cx="1666200" cy="221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Create new project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220925" y="3406350"/>
            <a:ext cx="1666200" cy="221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Create new project</a:t>
            </a:r>
            <a:endParaRPr sz="900">
              <a:solidFill>
                <a:srgbClr val="FF0000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 rot="10800000">
            <a:off x="7466450" y="3078700"/>
            <a:ext cx="1055100" cy="18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6224750" y="4422700"/>
            <a:ext cx="3538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Upon clicking any project,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will go to the main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all other pages are at.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235283" y="1478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Main Page that consists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Of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(sidebar consists of thes, remove projects, teammates &amp;notifications))</a:t>
            </a:r>
            <a:endParaRPr sz="1200"/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Calendar</a:t>
            </a:r>
            <a:r>
              <a:rPr lang="en-GB" sz="1200"/>
              <a:t> page</a:t>
            </a:r>
            <a:endParaRPr sz="1200"/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Resources page</a:t>
            </a:r>
            <a:endParaRPr sz="1200"/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Gantt Chart Page</a:t>
            </a:r>
            <a:endParaRPr sz="1200"/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Tasks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Calendar Page Specifications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0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Desired View Upon Clicking ‘Calendar’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76" y="680150"/>
            <a:ext cx="1461900" cy="437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975" y="680150"/>
            <a:ext cx="6969224" cy="43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2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Desired Functionalities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61" y="861325"/>
            <a:ext cx="6989474" cy="342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rot="10800000">
            <a:off x="7791275" y="1067950"/>
            <a:ext cx="854400" cy="15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/>
        </p:nvSpPr>
        <p:spPr>
          <a:xfrm>
            <a:off x="8147325" y="2660750"/>
            <a:ext cx="9966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between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Day, Month, Week, Year </a:t>
            </a:r>
            <a:endParaRPr/>
          </a:p>
        </p:txBody>
      </p:sp>
      <p:cxnSp>
        <p:nvCxnSpPr>
          <p:cNvPr id="104" name="Google Shape;104;p18"/>
          <p:cNvCxnSpPr/>
          <p:nvPr/>
        </p:nvCxnSpPr>
        <p:spPr>
          <a:xfrm flipH="1">
            <a:off x="6599075" y="4209125"/>
            <a:ext cx="1254600" cy="4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5691275" y="4636275"/>
            <a:ext cx="170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new event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88" y="849750"/>
            <a:ext cx="6688832" cy="32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2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Upon clicking “+” Add new event</a:t>
            </a:r>
            <a:endParaRPr/>
          </a:p>
        </p:txBody>
      </p:sp>
      <p:cxnSp>
        <p:nvCxnSpPr>
          <p:cNvPr id="112" name="Google Shape;112;p19"/>
          <p:cNvCxnSpPr/>
          <p:nvPr/>
        </p:nvCxnSpPr>
        <p:spPr>
          <a:xfrm flipH="1">
            <a:off x="5441975" y="2616250"/>
            <a:ext cx="320370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8147325" y="2660750"/>
            <a:ext cx="9966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colours for different team mates</a:t>
            </a:r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 rot="10800000">
            <a:off x="4997075" y="1575125"/>
            <a:ext cx="2856600" cy="26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 txBox="1"/>
          <p:nvPr/>
        </p:nvSpPr>
        <p:spPr>
          <a:xfrm>
            <a:off x="7248525" y="4209125"/>
            <a:ext cx="170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2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Desired Final Product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775" y="697350"/>
            <a:ext cx="7527514" cy="4141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 flipH="1">
            <a:off x="3626600" y="409350"/>
            <a:ext cx="2545200" cy="21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0"/>
          <p:cNvSpPr txBox="1"/>
          <p:nvPr/>
        </p:nvSpPr>
        <p:spPr>
          <a:xfrm>
            <a:off x="6093950" y="-68425"/>
            <a:ext cx="2945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see when would be good timings to host meetings, different colours = different people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138425" y="89000"/>
            <a:ext cx="5811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Problems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07500" y="649600"/>
            <a:ext cx="7314900" cy="3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Inability to integrate pre-made package into the final product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Packages derived from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https://github.com/ClickerMonkey/dayspan-vuetify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https://clickermonkey.github.io/dayspan-vuetify/example/</a:t>
            </a:r>
            <a:r>
              <a:rPr lang="en-GB"/>
              <a:t> [Example of package use]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Current package is also faulty - unable to display events on the Calendar once an event is “added”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Need to integrate into the backend (firebase) to store information of calendar events so that after refreshing, information is not lost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