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SP2 Presentation	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PD Entertainment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Gameplay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017725"/>
            <a:ext cx="8520600" cy="349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Movements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W, A, S, D: Player Movements.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Mouse Controls: Camera Rotation around the player.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 button: Interaction between objects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Left Mouse-click: Using of tools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Mouse Right-click: Used for switches.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Left Shift: Sprinting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 and gameplay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SP2 Presentation	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PD Entertainment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Overview	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name of our SP2 project is named “Benninator”, where the project is loosely based on our Leader, Ng Jun Guo, and his desires for epic adventures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revolves around the protagonist who was supposed to be on a space expedition with his team to understand the reason why a facility in Planet X was abandoned. However, the team met with an accident when the spaceship is nearing Planet X, leaving only the protagonist to survive.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Computer graphics implementation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457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buChar char="-"/>
            </a:pPr>
            <a:r>
              <a:rPr lang="en"/>
              <a:t>60 targa files</a:t>
            </a:r>
          </a:p>
          <a:p>
            <a:pPr indent="-228600" lvl="0" marL="457200" rtl="0" algn="ctr">
              <a:spcBef>
                <a:spcPts val="0"/>
              </a:spcBef>
              <a:buChar char="-"/>
            </a:pPr>
            <a:r>
              <a:rPr lang="en"/>
              <a:t>32 OBJ files</a:t>
            </a:r>
          </a:p>
          <a:p>
            <a:pPr indent="-228600" lvl="0" marL="457200" rtl="0" algn="ctr">
              <a:spcBef>
                <a:spcPts val="0"/>
              </a:spcBef>
              <a:buChar char="-"/>
            </a:pPr>
            <a:r>
              <a:rPr lang="en"/>
              <a:t>Single Spotlight with flickering</a:t>
            </a:r>
          </a:p>
          <a:p>
            <a:pPr indent="-228600" lvl="0" marL="457200" rtl="0" algn="ctr">
              <a:spcBef>
                <a:spcPts val="0"/>
              </a:spcBef>
              <a:buChar char="-"/>
            </a:pPr>
            <a:r>
              <a:rPr lang="en"/>
              <a:t>over 20 animations used</a:t>
            </a:r>
          </a:p>
          <a:p>
            <a:pPr indent="-228600" lvl="0" marL="457200" rtl="0" algn="ctr">
              <a:spcBef>
                <a:spcPts val="0"/>
              </a:spcBef>
              <a:buChar char="-"/>
            </a:pPr>
            <a:r>
              <a:rPr lang="en"/>
              <a:t>4 different cameras used.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Inventory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Enjoyable Cutscenes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Singleton Implementation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Collision and Fighting with the Power of Math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Horribly scary Mobs and Bosses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New Things Learnt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450825"/>
            <a:ext cx="8520600" cy="24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to put Vectors to good use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How math can be used to make complicated things possible.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The concept of Minimal Viable Product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Problems encountered and resolutions	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Learning How to Use Github efficiently and effectively to maximize our productivity level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Realizing we have derailed away from the theme, which is “Horror”, we had to use very cheap stunts to implement into the game to get back the ambience.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Best of SP2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When our scenes  get to work all together within the second week, it was finally seeing the end of the path.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The satisfaction of the getting the codes to work after days long of work with barely any sleep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Worst of SP2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 leader, I realize sometimes taking control is better than giving the freedom to the team-mates to complete their work, especially during the storming period.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Many of the features which was planned by me (Benny) was not implemented due to our very slow start, which resulted in many cuts of features.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Overview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name of our SP2 project is named “Benninator”, where the project is loosely based on our Leader, Ng Jun Guo, and his desires for epic adventures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revolves around the protagonist who was supposed to be on a space expedition with his team to understand the reason why a facility in Planet X was abandoned. However, the team met with an accident when the spaceship is nearing Planet X, leaving only the protagonist to survive.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could have been done better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Truly implement the horror, because we felt that the horror did not scare us as much as we expected.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Made fighting more dynamic and more enjoyable instead of just being a click-fest.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Monster AI, as they do not use advanced pathfinding algorithms.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92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Gameplay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017725"/>
            <a:ext cx="8520600" cy="349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Movements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W, A, S, D: Player Movements.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Mouse Controls: Camera Rotation around the player.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 button: Interaction between objects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Left Mouse-click: Using of tools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Mouse Right-click: Used for switches.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Left Shift: Sprinting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 and gameplay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Walkthrough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Walkthrough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Computer graphics implementation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457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buChar char="-"/>
            </a:pPr>
            <a:r>
              <a:rPr lang="en"/>
              <a:t>60 targa files</a:t>
            </a:r>
          </a:p>
          <a:p>
            <a:pPr indent="-228600" lvl="0" marL="457200" rtl="0" algn="ctr">
              <a:spcBef>
                <a:spcPts val="0"/>
              </a:spcBef>
              <a:buChar char="-"/>
            </a:pPr>
            <a:r>
              <a:rPr lang="en"/>
              <a:t>32 OBJ files</a:t>
            </a:r>
          </a:p>
          <a:p>
            <a:pPr indent="-228600" lvl="0" marL="457200" rtl="0" algn="ctr">
              <a:spcBef>
                <a:spcPts val="0"/>
              </a:spcBef>
              <a:buChar char="-"/>
            </a:pPr>
            <a:r>
              <a:rPr lang="en"/>
              <a:t>Single Spotlight with flickering</a:t>
            </a:r>
          </a:p>
          <a:p>
            <a:pPr indent="-228600" lvl="0" marL="457200" rtl="0" algn="ctr">
              <a:spcBef>
                <a:spcPts val="0"/>
              </a:spcBef>
              <a:buChar char="-"/>
            </a:pPr>
            <a:r>
              <a:rPr lang="en"/>
              <a:t>over 20 animations used</a:t>
            </a:r>
          </a:p>
          <a:p>
            <a:pPr indent="-228600" lvl="0" marL="457200" rtl="0" algn="ctr">
              <a:spcBef>
                <a:spcPts val="0"/>
              </a:spcBef>
              <a:buChar char="-"/>
            </a:pPr>
            <a:r>
              <a:rPr lang="en"/>
              <a:t>4 different cameras used.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Inventory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Enjoyable Cutscenes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Singleton Implementation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Collision and Fighting with the Power of Math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Horribly scary Mobs and Bosses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New Things Learnt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450825"/>
            <a:ext cx="8520600" cy="24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to put Vectors to good use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How math can be used to make complicated things possible.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The concept of Minimal Viable Product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Problems encountered and resolutions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Learning How to Use Github efficiently and effectively to maximize our productivity level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Realizing we have derailed away from the theme, which is “Horror”, we had to use very cheap stunts to implement into the game to get back the ambience.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Best of SP2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When our scenes  get to work all together within the second week, it was finally seeing the end of the path.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The satisfaction of the getting the codes to work after days long of work with barely any sleep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Worst of SP2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 leader, I realize sometimes taking control is better than giving the freedom to the team-mates to complete their work, especially during the storming period.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Many of the features which was planned by me (Benny) was not implemented due to our very slow start, which resulted in many cuts of features.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could have been done better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Truly implement the horror, because we felt that the horror did not scare us as much as we expected.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Made fighting more dynamic and more enjoyable instead of just being a click-fest.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Monster AI, as they do not use advanced pathfinding algorithms.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